
<file path=[Content_Types].xml><?xml version="1.0" encoding="utf-8"?>
<Types xmlns="http://schemas.openxmlformats.org/package/2006/content-types">
  <Override PartName="/ppt/slideMasters/slideMaster3.xml" ContentType="application/vnd.openxmlformats-officedocument.presentationml.slideMaster+xml"/>
  <Override PartName="/ppt/slides/slide47.xml" ContentType="application/vnd.openxmlformats-officedocument.presentationml.slide+xml"/>
  <Override PartName="/ppt/slides/slide58.xml" ContentType="application/vnd.openxmlformats-officedocument.presentationml.slide+xml"/>
  <Override PartName="/ppt/theme/theme5.xml" ContentType="application/vnd.openxmlformats-officedocument.theme+xml"/>
  <Override PartName="/ppt/notesSlides/notesSlide2.xml" ContentType="application/vnd.openxmlformats-officedocument.presentationml.notesSlide+xml"/>
  <Override PartName="/ppt/slides/slide36.xml" ContentType="application/vnd.openxmlformats-officedocument.presentationml.slide+xml"/>
  <Override PartName="/ppt/slides/slide83.xml" ContentType="application/vnd.openxmlformats-officedocument.presentationml.slide+xml"/>
  <Override PartName="/ppt/slideLayouts/slideLayout46.xml" ContentType="application/vnd.openxmlformats-officedocument.presentationml.slideLayout+xml"/>
  <Override PartName="/ppt/notesSlides/notesSlide38.xml" ContentType="application/vnd.openxmlformats-officedocument.presentationml.notesSlide+xml"/>
  <Override PartName="/ppt/notesSlides/notesSlide49.xml" ContentType="application/vnd.openxmlformats-officedocument.presentationml.notesSlide+xml"/>
  <Override PartName="/ppt/slides/slide25.xml" ContentType="application/vnd.openxmlformats-officedocument.presentationml.slide+xml"/>
  <Override PartName="/ppt/slides/slide72.xml" ContentType="application/vnd.openxmlformats-officedocument.presentationml.slide+xml"/>
  <Override PartName="/ppt/slideLayouts/slideLayout2.xml" ContentType="application/vnd.openxmlformats-officedocument.presentationml.slideLayout+xml"/>
  <Override PartName="/ppt/slideLayouts/slideLayout35.xml" ContentType="application/vnd.openxmlformats-officedocument.presentationml.slideLayout+xml"/>
  <Override PartName="/ppt/notesSlides/notesSlide27.xml" ContentType="application/vnd.openxmlformats-officedocument.presentationml.notesSlide+xml"/>
  <Default Extension="xml" ContentType="application/xml"/>
  <Override PartName="/ppt/slides/slide14.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Layouts/slideLayout24.xml" ContentType="application/vnd.openxmlformats-officedocument.presentationml.slideLayout+xml"/>
  <Override PartName="/ppt/notesSlides/notesSlide16.xml" ContentType="application/vnd.openxmlformats-officedocument.presentationml.notesSlide+xml"/>
  <Override PartName="/ppt/tableStyles.xml" ContentType="application/vnd.openxmlformats-officedocument.presentationml.tableStyles+xml"/>
  <Override PartName="/ppt/notesSlides/notesSlide41.xml" ContentType="application/vnd.openxmlformats-officedocument.presentationml.notesSlide+xml"/>
  <Override PartName="/ppt/notesSlides/notesSlide52.xml" ContentType="application/vnd.openxmlformats-officedocument.presentationml.notesSlide+xml"/>
  <Override PartName="/ppt/notesSlides/notesSlide30.xml" ContentType="application/vnd.openxmlformats-officedocument.presentationml.notesSlide+xml"/>
  <Override PartName="/ppt/notesSlides/notesSlide7.xml" ContentType="application/vnd.openxmlformats-officedocument.presentationml.notesSlide+xml"/>
  <Override PartName="/ppt/slideMasters/slideMaster4.xml" ContentType="application/vnd.openxmlformats-officedocument.presentationml.slideMaster+xml"/>
  <Override PartName="/ppt/slides/slide9.xml" ContentType="application/vnd.openxmlformats-officedocument.presentationml.slide+xml"/>
  <Override PartName="/ppt/slides/slide59.xml" ContentType="application/vnd.openxmlformats-officedocument.presentationml.slide+xml"/>
  <Override PartName="/ppt/slides/slide77.xml" ContentType="application/vnd.openxmlformats-officedocument.presentationml.slide+xml"/>
  <Override PartName="/ppt/viewProps.xml" ContentType="application/vnd.openxmlformats-officedocument.presentationml.viewProps+xml"/>
  <Override PartName="/ppt/theme/theme6.xml" ContentType="application/vnd.openxmlformats-officedocument.theme+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s/slide66.xml" ContentType="application/vnd.openxmlformats-officedocument.presentationml.slide+xml"/>
  <Override PartName="/ppt/slideLayouts/slideLayout7.xml" ContentType="application/vnd.openxmlformats-officedocument.presentationml.slideLayout+xml"/>
  <Default Extension="png" ContentType="image/png"/>
  <Override PartName="/ppt/slideLayouts/slideLayout29.xml" ContentType="application/vnd.openxmlformats-officedocument.presentationml.slideLayout+xml"/>
  <Override PartName="/ppt/notesSlides/notesSlide3.xml" ContentType="application/vnd.openxmlformats-officedocument.presentationml.notesSlide+xml"/>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presProps.xml" ContentType="application/vnd.openxmlformats-officedocument.presentationml.presProps+xml"/>
  <Override PartName="/ppt/slideLayouts/slideLayout18.xml" ContentType="application/vnd.openxmlformats-officedocument.presentationml.slideLayout+xml"/>
  <Override PartName="/ppt/theme/theme2.xml" ContentType="application/vnd.openxmlformats-officedocument.theme+xml"/>
  <Override PartName="/ppt/slideLayouts/slideLayout36.xml" ContentType="application/vnd.openxmlformats-officedocument.presentationml.slideLayout+xml"/>
  <Override PartName="/ppt/slideLayouts/slideLayout47.xml" ContentType="application/vnd.openxmlformats-officedocument.presentationml.slideLayout+xml"/>
  <Override PartName="/ppt/notesSlides/notesSlide39.xml" ContentType="application/vnd.openxmlformats-officedocument.presentationml.notesSlide+xml"/>
  <Override PartName="/ppt/notesSlides/notesSlide57.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s/slide44.xml" ContentType="application/vnd.openxmlformats-officedocument.presentationml.slide+xml"/>
  <Override PartName="/ppt/slides/slide62.xml" ContentType="application/vnd.openxmlformats-officedocument.presentationml.slide+xml"/>
  <Override PartName="/ppt/slides/slide80.xml" ContentType="application/vnd.openxmlformats-officedocument.presentationml.slide+xml"/>
  <Override PartName="/ppt/slideLayouts/slideLayout3.xml" ContentType="application/vnd.openxmlformats-officedocument.presentationml.slideLayout+xml"/>
  <Override PartName="/ppt/slideLayouts/slideLayout25.xml" ContentType="application/vnd.openxmlformats-officedocument.presentationml.slideLayout+xml"/>
  <Override PartName="/ppt/slideLayouts/slideLayout43.xml" ContentType="application/vnd.openxmlformats-officedocument.presentationml.slideLayout+xml"/>
  <Override PartName="/ppt/notesSlides/notesSlide17.xml" ContentType="application/vnd.openxmlformats-officedocument.presentationml.notesSlide+xml"/>
  <Override PartName="/ppt/notesSlides/notesSlide28.xml" ContentType="application/vnd.openxmlformats-officedocument.presentationml.notesSlide+xml"/>
  <Override PartName="/ppt/notesSlides/notesSlide46.xml" ContentType="application/vnd.openxmlformats-officedocument.presentationml.notesSlide+xml"/>
  <Override PartName="/ppt/presentation.xml" ContentType="application/vnd.openxmlformats-officedocument.presentationml.presentation.main+xml"/>
  <Override PartName="/ppt/slides/slide22.xml" ContentType="application/vnd.openxmlformats-officedocument.presentationml.slide+xml"/>
  <Override PartName="/ppt/slides/slide51.xml" ContentType="application/vnd.openxmlformats-officedocument.presentationml.slide+xml"/>
  <Override PartName="/ppt/slideLayouts/slideLayout14.xml" ContentType="application/vnd.openxmlformats-officedocument.presentationml.slideLayout+xml"/>
  <Override PartName="/ppt/slideLayouts/slideLayout32.xml" ContentType="application/vnd.openxmlformats-officedocument.presentationml.slideLayout+xml"/>
  <Override PartName="/ppt/notesSlides/notesSlide24.xml" ContentType="application/vnd.openxmlformats-officedocument.presentationml.notesSlide+xml"/>
  <Override PartName="/ppt/notesSlides/notesSlide35.xml" ContentType="application/vnd.openxmlformats-officedocument.presentationml.notesSlide+xml"/>
  <Override PartName="/ppt/notesSlides/notesSlide53.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40.xml" ContentType="application/vnd.openxmlformats-officedocument.presentationml.slide+xml"/>
  <Override PartName="/ppt/slideLayouts/slideLayout21.xml" ContentType="application/vnd.openxmlformats-officedocument.presentationml.slideLayout+xml"/>
  <Override PartName="/ppt/slideLayouts/slideLayout50.xml" ContentType="application/vnd.openxmlformats-officedocument.presentationml.slideLayout+xml"/>
  <Override PartName="/ppt/notesSlides/notesSlide13.xml" ContentType="application/vnd.openxmlformats-officedocument.presentationml.notesSlide+xml"/>
  <Override PartName="/ppt/notesSlides/notesSlide42.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slideMasters/slideMaster5.xml" ContentType="application/vnd.openxmlformats-officedocument.presentationml.slideMaster+xml"/>
  <Override PartName="/ppt/slides/slide49.xml" ContentType="application/vnd.openxmlformats-officedocument.presentationml.slide+xml"/>
  <Override PartName="/ppt/slides/slide78.xml" ContentType="application/vnd.openxmlformats-officedocument.presentationml.slide+xml"/>
  <Override PartName="/ppt/handoutMasters/handoutMaster1.xml" ContentType="application/vnd.openxmlformats-officedocument.presentationml.handoutMaster+xml"/>
  <Override PartName="/ppt/theme/theme7.xml" ContentType="application/vnd.openxmlformats-officedocument.theme+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slideLayouts/slideLayout48.xml" ContentType="application/vnd.openxmlformats-officedocument.presentationml.slideLayout+xml"/>
  <Override PartName="/ppt/metadata" ContentType="application/binary"/>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Layouts/slideLayout4.xml" ContentType="application/vnd.openxmlformats-officedocument.presentationml.slideLayout+xml"/>
  <Override PartName="/ppt/slideLayouts/slideLayout37.xml" ContentType="application/vnd.openxmlformats-officedocument.presentationml.slideLayout+xml"/>
  <Override PartName="/ppt/theme/theme3.xml" ContentType="application/vnd.openxmlformats-officedocument.theme+xml"/>
  <Override PartName="/ppt/notesSlides/notesSlide29.xml" ContentType="application/vnd.openxmlformats-officedocument.presentationml.notesSlide+xml"/>
  <Override PartName="/ppt/notesSlides/notesSlide47.xml" ContentType="application/vnd.openxmlformats-officedocument.presentationml.notesSlide+xml"/>
  <Override PartName="/ppt/notesSlides/notesSlide58.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slideLayouts/slideLayout15.xml" ContentType="application/vnd.openxmlformats-officedocument.presentationml.slideLayout+xml"/>
  <Override PartName="/ppt/slideLayouts/slideLayout26.xml" ContentType="application/vnd.openxmlformats-officedocument.presentationml.slideLayout+xml"/>
  <Override PartName="/ppt/slideLayouts/slideLayout44.xml" ContentType="application/vnd.openxmlformats-officedocument.presentationml.slideLayout+xml"/>
  <Override PartName="/ppt/notesSlides/notesSlide18.xml" ContentType="application/vnd.openxmlformats-officedocument.presentationml.notesSlide+xml"/>
  <Override PartName="/ppt/notesSlides/notesSlide36.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slideLayouts/slideLayout22.xml" ContentType="application/vnd.openxmlformats-officedocument.presentationml.slideLayout+xml"/>
  <Override PartName="/ppt/slideLayouts/slideLayout33.xml" ContentType="application/vnd.openxmlformats-officedocument.presentationml.slideLayout+xml"/>
  <Override PartName="/ppt/slideLayouts/slideLayout51.xml" ContentType="application/vnd.openxmlformats-officedocument.presentationml.slideLayout+xml"/>
  <Override PartName="/ppt/notesSlides/notesSlide25.xml" ContentType="application/vnd.openxmlformats-officedocument.presentationml.notesSlide+xml"/>
  <Override PartName="/ppt/notesSlides/notesSlide43.xml" ContentType="application/vnd.openxmlformats-officedocument.presentationml.notesSlide+xml"/>
  <Override PartName="/ppt/notesSlides/notesSlide54.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slideLayouts/slideLayout40.xml" ContentType="application/vnd.openxmlformats-officedocument.presentationml.slideLayout+xml"/>
  <Override PartName="/ppt/notesSlides/notesSlide14.xml" ContentType="application/vnd.openxmlformats-officedocument.presentationml.notesSlide+xml"/>
  <Override PartName="/ppt/notesSlides/notesSlide32.xml" ContentType="application/vnd.openxmlformats-officedocument.presentationml.notesSl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notesSlides/notesSlide50.xml" ContentType="application/vnd.openxmlformats-officedocument.presentationml.notesSlide+xml"/>
  <Override PartName="/ppt/slideMasters/slideMaster6.xml" ContentType="application/vnd.openxmlformats-officedocument.presentationml.slideMaster+xml"/>
  <Override PartName="/ppt/slides/slide79.xml" ContentType="application/vnd.openxmlformats-officedocument.presentationml.slide+xml"/>
  <Override PartName="/ppt/theme/theme8.xml" ContentType="application/vnd.openxmlformats-officedocument.theme+xml"/>
  <Override PartName="/ppt/notesSlides/notesSlide10.xml" ContentType="application/vnd.openxmlformats-officedocument.presentationml.notesSlide+xml"/>
  <Override PartName="/ppt/slides/slide7.xml" ContentType="application/vnd.openxmlformats-officedocument.presentationml.slide+xml"/>
  <Override PartName="/ppt/slides/slide68.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Masters/slideMaster2.xml" ContentType="application/vnd.openxmlformats-officedocument.presentationml.slideMaster+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Layouts/slideLayout38.xml" ContentType="application/vnd.openxmlformats-officedocument.presentationml.slideLayout+xml"/>
  <Override PartName="/ppt/theme/theme4.xml" ContentType="application/vnd.openxmlformats-officedocument.theme+xml"/>
  <Override PartName="/ppt/slideLayouts/slideLayout49.xml" ContentType="application/vnd.openxmlformats-officedocument.presentationml.slideLayout+xml"/>
  <Override PartName="/ppt/notesSlides/notesSlide1.xml" ContentType="application/vnd.openxmlformats-officedocument.presentationml.notesSlide+xml"/>
  <Override PartName="/ppt/notesSlides/notesSlide59.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Layouts/slideLayout5.xml" ContentType="application/vnd.openxmlformats-officedocument.presentationml.slideLayout+xml"/>
  <Override PartName="/ppt/slideLayouts/slideLayout27.xml" ContentType="application/vnd.openxmlformats-officedocument.presentationml.slideLayout+xml"/>
  <Override PartName="/ppt/slideLayouts/slideLayout45.xml" ContentType="application/vnd.openxmlformats-officedocument.presentationml.slideLayout+xml"/>
  <Override PartName="/ppt/notesSlides/notesSlide19.xml" ContentType="application/vnd.openxmlformats-officedocument.presentationml.notesSlide+xml"/>
  <Override PartName="/ppt/notesSlides/notesSlide48.xml" ContentType="application/vnd.openxmlformats-officedocument.presentationml.notesSlide+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Default Extension="jpeg" ContentType="image/jpeg"/>
  <Override PartName="/ppt/slideLayouts/slideLayout16.xml" ContentType="application/vnd.openxmlformats-officedocument.presentationml.slideLayout+xml"/>
  <Override PartName="/ppt/slideLayouts/slideLayout34.xml" ContentType="application/vnd.openxmlformats-officedocument.presentationml.slideLayout+xml"/>
  <Override PartName="/ppt/notesSlides/notesSlide37.xml" ContentType="application/vnd.openxmlformats-officedocument.presentationml.notesSlide+xml"/>
  <Override PartName="/ppt/notesSlides/notesSlide55.xml" ContentType="application/vnd.openxmlformats-officedocument.presentationml.notesSlide+xml"/>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slideLayouts/slideLayout23.xml" ContentType="application/vnd.openxmlformats-officedocument.presentationml.slideLayout+xml"/>
  <Override PartName="/ppt/slideLayouts/slideLayout41.xml" ContentType="application/vnd.openxmlformats-officedocument.presentationml.slideLayout+xml"/>
  <Override PartName="/ppt/slideLayouts/slideLayout52.xml" ContentType="application/vnd.openxmlformats-officedocument.presentationml.slideLayout+xml"/>
  <Override PartName="/ppt/notesSlides/notesSlide15.xml" ContentType="application/vnd.openxmlformats-officedocument.presentationml.notesSlide+xml"/>
  <Override PartName="/ppt/notesSlides/notesSlide26.xml" ContentType="application/vnd.openxmlformats-officedocument.presentationml.notesSlide+xml"/>
  <Override PartName="/ppt/notesSlides/notesSlide44.xml" ContentType="application/vnd.openxmlformats-officedocument.presentationml.notesSlide+xml"/>
  <Override PartName="/ppt/slides/slide20.xml" ContentType="application/vnd.openxmlformats-officedocument.presentationml.slide+xml"/>
  <Override PartName="/ppt/slideLayouts/slideLayout12.xml" ContentType="application/vnd.openxmlformats-officedocument.presentationml.slideLayout+xml"/>
  <Override PartName="/ppt/slideLayouts/slideLayout30.xml" ContentType="application/vnd.openxmlformats-officedocument.presentationml.slideLayout+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notesSlides/notesSlide51.xml" ContentType="application/vnd.openxmlformats-officedocument.presentationml.notesSlide+xml"/>
  <Override PartName="/ppt/notesSlides/notesSlide11.xml" ContentType="application/vnd.openxmlformats-officedocument.presentationml.notesSlide+xml"/>
  <Override PartName="/ppt/notesSlides/notesSlide40.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slides/slide69.xml" ContentType="application/vnd.openxmlformats-officedocument.presentationml.slide+xml"/>
  <Override PartName="/ppt/slides/slide29.xml" ContentType="application/vnd.openxmlformats-officedocument.presentationml.slide+xml"/>
  <Override PartName="/ppt/slides/slide76.xml" ContentType="application/vnd.openxmlformats-officedocument.presentationml.slide+xml"/>
  <Override PartName="/ppt/slideLayouts/slideLayout39.xml" ContentType="application/vnd.openxmlformats-officedocument.presentationml.slideLayout+xml"/>
  <Override PartName="/ppt/slides/slide4.xml" ContentType="application/vnd.openxmlformats-officedocument.presentationml.slide+xml"/>
  <Override PartName="/ppt/slides/slide18.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Layouts/slideLayout28.xml" ContentType="application/vnd.openxmlformats-officedocument.presentationml.slideLayout+xml"/>
  <Override PartName="/ppt/slides/slide43.xml" ContentType="application/vnd.openxmlformats-officedocument.presentationml.slide+xml"/>
  <Override PartName="/ppt/theme/theme1.xml" ContentType="application/vnd.openxmlformats-officedocument.theme+xml"/>
  <Override PartName="/ppt/notesSlides/notesSlide45.xml" ContentType="application/vnd.openxmlformats-officedocument.presentationml.notesSlide+xml"/>
  <Override PartName="/ppt/notesSlides/notesSlide56.xml" ContentType="application/vnd.openxmlformats-officedocument.presentationml.notesSlide+xml"/>
  <Override PartName="/ppt/slides/slide32.xml" ContentType="application/vnd.openxmlformats-officedocument.presentationml.slide+xml"/>
  <Default Extension="fntdata" ContentType="application/x-fontdata"/>
  <Override PartName="/ppt/slideLayouts/slideLayout42.xml" ContentType="application/vnd.openxmlformats-officedocument.presentationml.slideLayout+xml"/>
  <Override PartName="/ppt/notesSlides/notesSlide34.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slideLayouts/slideLayout20.xml" ContentType="application/vnd.openxmlformats-officedocument.presentationml.slideLayout+xml"/>
  <Override PartName="/ppt/slideLayouts/slideLayout31.xml" ContentType="application/vnd.openxmlformats-officedocument.presentationml.slideLayout+xml"/>
  <Override PartName="/ppt/notesSlides/notesSlide23.xml" ContentType="application/vnd.openxmlformats-officedocument.presentationml.notesSlide+xml"/>
  <Override PartName="/ppt/notesSlides/notesSlide12.xml" ContentType="application/vnd.openxmlformats-officedocument.presentationml.notesSlid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62" r:id="rId2"/>
    <p:sldMasterId id="2147483676" r:id="rId3"/>
    <p:sldMasterId id="2147483688" r:id="rId4"/>
    <p:sldMasterId id="2147483700" r:id="rId5"/>
    <p:sldMasterId id="2147483702" r:id="rId6"/>
  </p:sldMasterIdLst>
  <p:notesMasterIdLst>
    <p:notesMasterId r:id="rId93"/>
  </p:notesMasterIdLst>
  <p:handoutMasterIdLst>
    <p:handoutMasterId r:id="rId94"/>
  </p:handout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30" r:id="rId53"/>
    <p:sldId id="331" r:id="rId54"/>
    <p:sldId id="332" r:id="rId55"/>
    <p:sldId id="333" r:id="rId56"/>
    <p:sldId id="334" r:id="rId57"/>
    <p:sldId id="335" r:id="rId58"/>
    <p:sldId id="336" r:id="rId59"/>
    <p:sldId id="337" r:id="rId60"/>
    <p:sldId id="338" r:id="rId61"/>
    <p:sldId id="339" r:id="rId62"/>
    <p:sldId id="340" r:id="rId63"/>
    <p:sldId id="341" r:id="rId64"/>
    <p:sldId id="342" r:id="rId65"/>
    <p:sldId id="343" r:id="rId66"/>
    <p:sldId id="344" r:id="rId67"/>
    <p:sldId id="345" r:id="rId68"/>
    <p:sldId id="346" r:id="rId69"/>
    <p:sldId id="347" r:id="rId70"/>
    <p:sldId id="348" r:id="rId71"/>
    <p:sldId id="349" r:id="rId72"/>
    <p:sldId id="350" r:id="rId73"/>
    <p:sldId id="351" r:id="rId74"/>
    <p:sldId id="352" r:id="rId75"/>
    <p:sldId id="353" r:id="rId76"/>
    <p:sldId id="354" r:id="rId77"/>
    <p:sldId id="355" r:id="rId78"/>
    <p:sldId id="356" r:id="rId79"/>
    <p:sldId id="357" r:id="rId80"/>
    <p:sldId id="358" r:id="rId81"/>
    <p:sldId id="359" r:id="rId82"/>
    <p:sldId id="361" r:id="rId83"/>
    <p:sldId id="362" r:id="rId84"/>
    <p:sldId id="363" r:id="rId85"/>
    <p:sldId id="364" r:id="rId86"/>
    <p:sldId id="360" r:id="rId87"/>
    <p:sldId id="365" r:id="rId88"/>
    <p:sldId id="326" r:id="rId89"/>
    <p:sldId id="327" r:id="rId90"/>
    <p:sldId id="328" r:id="rId91"/>
    <p:sldId id="329" r:id="rId92"/>
  </p:sldIdLst>
  <p:sldSz cx="9144000" cy="6858000" type="screen4x3"/>
  <p:notesSz cx="6858000" cy="9144000"/>
  <p:embeddedFontLst>
    <p:embeddedFont>
      <p:font typeface="Calibri" pitchFamily="34" charset="0"/>
      <p:regular r:id="rId95"/>
      <p:bold r:id="rId96"/>
      <p:italic r:id="rId97"/>
      <p:boldItalic r:id="rId98"/>
    </p:embeddedFont>
    <p:embeddedFont>
      <p:font typeface="Trebuchet MS" pitchFamily="34" charset="0"/>
      <p:regular r:id="rId99"/>
      <p:bold r:id="rId100"/>
      <p:italic r:id="rId101"/>
      <p:boldItalic r:id="rId102"/>
    </p:embeddedFont>
    <p:embeddedFont>
      <p:font typeface="Tahoma" pitchFamily="34" charset="0"/>
      <p:regular r:id="rId103"/>
      <p:bold r:id="rId104"/>
    </p:embeddedFont>
    <p:embeddedFont>
      <p:font typeface="Times" charset="0"/>
      <p:regular r:id="rId105"/>
      <p:bold r:id="rId106"/>
      <p:italic r:id="rId107"/>
      <p:boldItalic r:id="rId10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 uri="{2D200454-40CA-4A62-9FC3-DE9A4176ACB9}">
      <p15:notesGuideLst xmlns:p15="http://schemas.microsoft.com/office/powerpoint/2012/main" xmlns=""/>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110" roundtripDataSignature="AMtx7mhu1ufzBknzIStzCfI0J4XiWqHVi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09FD8CF5-2730-4DF0-979E-36500207B637}">
  <a:tblStyle styleId="{09FD8CF5-2730-4DF0-979E-36500207B637}"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ABA4558C-6109-412C-AC55-6A18D4A8E733}" styleName="Table_1">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8ECF4"/>
          </a:solidFill>
        </a:fill>
      </a:tcStyle>
    </a:wholeTbl>
    <a:band1H>
      <a:tcTxStyle/>
      <a:tcStyle>
        <a:tcBdr/>
        <a:fill>
          <a:solidFill>
            <a:srgbClr val="CFD7E7"/>
          </a:solidFill>
        </a:fill>
      </a:tcStyle>
    </a:band1H>
    <a:band2H>
      <a:tcTxStyle/>
      <a:tcStyle>
        <a:tcBdr/>
      </a:tcStyle>
    </a:band2H>
    <a:band1V>
      <a:tcTxStyle/>
      <a:tcStyle>
        <a:tcBdr/>
        <a:fill>
          <a:solidFill>
            <a:srgbClr val="CFD7E7"/>
          </a:solidFill>
        </a:fill>
      </a:tcStyle>
    </a:band1V>
    <a:band2V>
      <a:tcTxStyle/>
      <a:tcStyle>
        <a:tcBdr/>
      </a:tcStyle>
    </a:band2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snapToGrid="0">
      <p:cViewPr varScale="1">
        <p:scale>
          <a:sx n="68" d="100"/>
          <a:sy n="68" d="100"/>
        </p:scale>
        <p:origin x="-1446" y="-96"/>
      </p:cViewPr>
      <p:guideLst>
        <p:guide orient="horz" pos="2160"/>
        <p:guide pos="2880"/>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57" d="100"/>
          <a:sy n="57" d="100"/>
        </p:scale>
        <p:origin x="2808" y="42"/>
      </p:cViewPr>
      <p:guideLst/>
    </p:cSldViewPr>
  </p:notesViewPr>
  <p:gridSpacing cx="73736200" cy="73736200"/>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slide" Target="slides/slide57.xml"/><Relationship Id="rId68" Type="http://schemas.openxmlformats.org/officeDocument/2006/relationships/slide" Target="slides/slide62.xml"/><Relationship Id="rId84" Type="http://schemas.openxmlformats.org/officeDocument/2006/relationships/slide" Target="slides/slide78.xml"/><Relationship Id="rId89" Type="http://schemas.openxmlformats.org/officeDocument/2006/relationships/slide" Target="slides/slide83.xml"/><Relationship Id="rId112"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0.xml"/><Relationship Id="rId29" Type="http://schemas.openxmlformats.org/officeDocument/2006/relationships/slide" Target="slides/slide23.xml"/><Relationship Id="rId107" Type="http://schemas.openxmlformats.org/officeDocument/2006/relationships/font" Target="fonts/font13.fntdata"/><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66" Type="http://schemas.openxmlformats.org/officeDocument/2006/relationships/slide" Target="slides/slide60.xml"/><Relationship Id="rId74" Type="http://schemas.openxmlformats.org/officeDocument/2006/relationships/slide" Target="slides/slide68.xml"/><Relationship Id="rId79" Type="http://schemas.openxmlformats.org/officeDocument/2006/relationships/slide" Target="slides/slide73.xml"/><Relationship Id="rId87" Type="http://schemas.openxmlformats.org/officeDocument/2006/relationships/slide" Target="slides/slide81.xml"/><Relationship Id="rId102" Type="http://schemas.openxmlformats.org/officeDocument/2006/relationships/font" Target="fonts/font8.fntdata"/><Relationship Id="rId110" Type="http://customschemas.google.com/relationships/presentationmetadata" Target="metadata"/><Relationship Id="rId5" Type="http://schemas.openxmlformats.org/officeDocument/2006/relationships/slideMaster" Target="slideMasters/slideMaster5.xml"/><Relationship Id="rId61" Type="http://schemas.openxmlformats.org/officeDocument/2006/relationships/slide" Target="slides/slide55.xml"/><Relationship Id="rId82" Type="http://schemas.openxmlformats.org/officeDocument/2006/relationships/slide" Target="slides/slide76.xml"/><Relationship Id="rId90" Type="http://schemas.openxmlformats.org/officeDocument/2006/relationships/slide" Target="slides/slide84.xml"/><Relationship Id="rId95" Type="http://schemas.openxmlformats.org/officeDocument/2006/relationships/font" Target="fonts/font1.fntdata"/><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slide" Target="slides/slide58.xml"/><Relationship Id="rId69" Type="http://schemas.openxmlformats.org/officeDocument/2006/relationships/slide" Target="slides/slide63.xml"/><Relationship Id="rId77" Type="http://schemas.openxmlformats.org/officeDocument/2006/relationships/slide" Target="slides/slide71.xml"/><Relationship Id="rId100" Type="http://schemas.openxmlformats.org/officeDocument/2006/relationships/font" Target="fonts/font6.fntdata"/><Relationship Id="rId105" Type="http://schemas.openxmlformats.org/officeDocument/2006/relationships/font" Target="fonts/font11.fntdata"/><Relationship Id="rId113" Type="http://schemas.openxmlformats.org/officeDocument/2006/relationships/theme" Target="theme/theme1.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80" Type="http://schemas.openxmlformats.org/officeDocument/2006/relationships/slide" Target="slides/slide74.xml"/><Relationship Id="rId85" Type="http://schemas.openxmlformats.org/officeDocument/2006/relationships/slide" Target="slides/slide79.xml"/><Relationship Id="rId93" Type="http://schemas.openxmlformats.org/officeDocument/2006/relationships/notesMaster" Target="notesMasters/notesMaster1.xml"/><Relationship Id="rId98" Type="http://schemas.openxmlformats.org/officeDocument/2006/relationships/font" Target="fonts/font4.fntdata"/><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slide" Target="slides/slide61.xml"/><Relationship Id="rId103" Type="http://schemas.openxmlformats.org/officeDocument/2006/relationships/font" Target="fonts/font9.fntdata"/><Relationship Id="rId108" Type="http://schemas.openxmlformats.org/officeDocument/2006/relationships/font" Target="fonts/font14.fntdata"/><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slide" Target="slides/slide64.xml"/><Relationship Id="rId75" Type="http://schemas.openxmlformats.org/officeDocument/2006/relationships/slide" Target="slides/slide69.xml"/><Relationship Id="rId83" Type="http://schemas.openxmlformats.org/officeDocument/2006/relationships/slide" Target="slides/slide77.xml"/><Relationship Id="rId88" Type="http://schemas.openxmlformats.org/officeDocument/2006/relationships/slide" Target="slides/slide82.xml"/><Relationship Id="rId91" Type="http://schemas.openxmlformats.org/officeDocument/2006/relationships/slide" Target="slides/slide85.xml"/><Relationship Id="rId96" Type="http://schemas.openxmlformats.org/officeDocument/2006/relationships/font" Target="fonts/font2.fntdata"/><Relationship Id="rId11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6" Type="http://schemas.openxmlformats.org/officeDocument/2006/relationships/font" Target="fonts/font12.fntdata"/><Relationship Id="rId114" Type="http://schemas.openxmlformats.org/officeDocument/2006/relationships/tableStyles" Target="tableStyles.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slide" Target="slides/slide67.xml"/><Relationship Id="rId78" Type="http://schemas.openxmlformats.org/officeDocument/2006/relationships/slide" Target="slides/slide72.xml"/><Relationship Id="rId81" Type="http://schemas.openxmlformats.org/officeDocument/2006/relationships/slide" Target="slides/slide75.xml"/><Relationship Id="rId86" Type="http://schemas.openxmlformats.org/officeDocument/2006/relationships/slide" Target="slides/slide80.xml"/><Relationship Id="rId94" Type="http://schemas.openxmlformats.org/officeDocument/2006/relationships/handoutMaster" Target="handoutMasters/handoutMaster1.xml"/><Relationship Id="rId99" Type="http://schemas.openxmlformats.org/officeDocument/2006/relationships/font" Target="fonts/font5.fntdata"/><Relationship Id="rId101" Type="http://schemas.openxmlformats.org/officeDocument/2006/relationships/font" Target="fonts/font7.fntdata"/><Relationship Id="rId4" Type="http://schemas.openxmlformats.org/officeDocument/2006/relationships/slideMaster" Target="slideMasters/slideMaster4.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slide" Target="slides/slide70.xml"/><Relationship Id="rId97" Type="http://schemas.openxmlformats.org/officeDocument/2006/relationships/font" Target="fonts/font3.fntdata"/><Relationship Id="rId104" Type="http://schemas.openxmlformats.org/officeDocument/2006/relationships/font" Target="fonts/font10.fntdata"/><Relationship Id="rId7" Type="http://schemas.openxmlformats.org/officeDocument/2006/relationships/slide" Target="slides/slide1.xml"/><Relationship Id="rId71" Type="http://schemas.openxmlformats.org/officeDocument/2006/relationships/slide" Target="slides/slide65.xml"/><Relationship Id="rId92" Type="http://schemas.openxmlformats.org/officeDocument/2006/relationships/slide" Target="slides/slide8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Tree>
    <p:extLst>
      <p:ext uri="{BB962C8B-B14F-4D97-AF65-F5344CB8AC3E}">
        <p14:creationId xmlns:p14="http://schemas.microsoft.com/office/powerpoint/2010/main" xmlns="" val="25010876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4" name="Google Shape;4;n"/>
          <p:cNvSpPr txBox="1">
            <a:spLocks noGrp="1"/>
          </p:cNvSpPr>
          <p:nvPr>
            <p:ph type="dt" idx="10"/>
          </p:nvPr>
        </p:nvSpPr>
        <p:spPr>
          <a:xfrm>
            <a:off x="3886200"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5" name="Google Shape;5;n"/>
          <p:cNvSpPr>
            <a:spLocks noGrp="1" noRot="1" noChangeAspect="1"/>
          </p:cNvSpPr>
          <p:nvPr>
            <p:ph type="sldImg" idx="3"/>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6" name="Google Shape;6;n"/>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360"/>
              </a:spcBef>
              <a:spcAft>
                <a:spcPts val="0"/>
              </a:spcAft>
              <a:buSzPts val="1400"/>
              <a:buNone/>
              <a:defRPr sz="1200" b="0" i="0" u="none" strike="noStrike" cap="none">
                <a:solidFill>
                  <a:schemeClr val="dk1"/>
                </a:solidFill>
                <a:latin typeface="Times New Roman"/>
                <a:ea typeface="Times New Roman"/>
                <a:cs typeface="Times New Roman"/>
                <a:sym typeface="Times New Roman"/>
              </a:defRPr>
            </a:lvl1pPr>
            <a:lvl2pPr marL="914400" marR="0" lvl="1" indent="-228600" algn="l" rtl="0">
              <a:spcBef>
                <a:spcPts val="360"/>
              </a:spcBef>
              <a:spcAft>
                <a:spcPts val="0"/>
              </a:spcAft>
              <a:buSzPts val="1400"/>
              <a:buNone/>
              <a:defRPr sz="1200" b="0" i="0" u="none" strike="noStrike" cap="none">
                <a:solidFill>
                  <a:schemeClr val="dk1"/>
                </a:solidFill>
                <a:latin typeface="Times New Roman"/>
                <a:ea typeface="Times New Roman"/>
                <a:cs typeface="Times New Roman"/>
                <a:sym typeface="Times New Roman"/>
              </a:defRPr>
            </a:lvl2pPr>
            <a:lvl3pPr marL="1371600" marR="0" lvl="2" indent="-228600" algn="l" rtl="0">
              <a:spcBef>
                <a:spcPts val="360"/>
              </a:spcBef>
              <a:spcAft>
                <a:spcPts val="0"/>
              </a:spcAft>
              <a:buSzPts val="1400"/>
              <a:buNone/>
              <a:defRPr sz="1200" b="0" i="0" u="none" strike="noStrike" cap="none">
                <a:solidFill>
                  <a:schemeClr val="dk1"/>
                </a:solidFill>
                <a:latin typeface="Times New Roman"/>
                <a:ea typeface="Times New Roman"/>
                <a:cs typeface="Times New Roman"/>
                <a:sym typeface="Times New Roman"/>
              </a:defRPr>
            </a:lvl3pPr>
            <a:lvl4pPr marL="1828800" marR="0" lvl="3" indent="-228600" algn="l" rtl="0">
              <a:spcBef>
                <a:spcPts val="360"/>
              </a:spcBef>
              <a:spcAft>
                <a:spcPts val="0"/>
              </a:spcAft>
              <a:buSzPts val="1400"/>
              <a:buNone/>
              <a:defRPr sz="1200" b="0" i="0" u="none" strike="noStrike" cap="none">
                <a:solidFill>
                  <a:schemeClr val="dk1"/>
                </a:solidFill>
                <a:latin typeface="Times New Roman"/>
                <a:ea typeface="Times New Roman"/>
                <a:cs typeface="Times New Roman"/>
                <a:sym typeface="Times New Roman"/>
              </a:defRPr>
            </a:lvl4pPr>
            <a:lvl5pPr marL="2286000" marR="0" lvl="4" indent="-228600" algn="l" rtl="0">
              <a:spcBef>
                <a:spcPts val="360"/>
              </a:spcBef>
              <a:spcAft>
                <a:spcPts val="0"/>
              </a:spcAft>
              <a:buSzPts val="1400"/>
              <a:buNone/>
              <a:defRPr sz="1200" b="0" i="0" u="none" strike="noStrike" cap="none">
                <a:solidFill>
                  <a:schemeClr val="dk1"/>
                </a:solidFill>
                <a:latin typeface="Times New Roman"/>
                <a:ea typeface="Times New Roman"/>
                <a:cs typeface="Times New Roman"/>
                <a:sym typeface="Times New Roman"/>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6800"/>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8" name="Google Shape;8;n"/>
          <p:cNvSpPr txBox="1">
            <a:spLocks noGrp="1"/>
          </p:cNvSpPr>
          <p:nvPr>
            <p:ph type="sldNum" idx="12"/>
          </p:nvPr>
        </p:nvSpPr>
        <p:spPr>
          <a:xfrm>
            <a:off x="3886200" y="8686800"/>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Tahoma"/>
                <a:ea typeface="Tahoma"/>
                <a:cs typeface="Tahoma"/>
                <a:sym typeface="Tahoma"/>
              </a:rPr>
              <a:pPr marL="0" marR="0" lvl="0" indent="0" algn="r" rtl="0">
                <a:spcBef>
                  <a:spcPts val="0"/>
                </a:spcBef>
                <a:spcAft>
                  <a:spcPts val="0"/>
                </a:spcAft>
                <a:buNone/>
              </a:pPr>
              <a:t>‹#›</a:t>
            </a:fld>
            <a:endParaRPr sz="1200" b="0" i="0" u="none" strike="noStrike" cap="none">
              <a:solidFill>
                <a:schemeClr val="dk1"/>
              </a:solidFill>
              <a:latin typeface="Tahoma"/>
              <a:ea typeface="Tahoma"/>
              <a:cs typeface="Tahoma"/>
              <a:sym typeface="Tahoma"/>
            </a:endParaRPr>
          </a:p>
        </p:txBody>
      </p:sp>
    </p:spTree>
    <p:extLst>
      <p:ext uri="{BB962C8B-B14F-4D97-AF65-F5344CB8AC3E}">
        <p14:creationId xmlns:p14="http://schemas.microsoft.com/office/powerpoint/2010/main" xmlns="" val="2457671794"/>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Google Shape;433;p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434" name="Google Shape;434;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xmlns="" val="7314528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
        <p:cNvGrpSpPr/>
        <p:nvPr/>
      </p:nvGrpSpPr>
      <p:grpSpPr>
        <a:xfrm>
          <a:off x="0" y="0"/>
          <a:ext cx="0" cy="0"/>
          <a:chOff x="0" y="0"/>
          <a:chExt cx="0" cy="0"/>
        </a:xfrm>
      </p:grpSpPr>
      <p:sp>
        <p:nvSpPr>
          <p:cNvPr id="500" name="Google Shape;500;p1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501" name="Google Shape;501;p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xmlns="" val="15108902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
        <p:cNvGrpSpPr/>
        <p:nvPr/>
      </p:nvGrpSpPr>
      <p:grpSpPr>
        <a:xfrm>
          <a:off x="0" y="0"/>
          <a:ext cx="0" cy="0"/>
          <a:chOff x="0" y="0"/>
          <a:chExt cx="0" cy="0"/>
        </a:xfrm>
      </p:grpSpPr>
      <p:sp>
        <p:nvSpPr>
          <p:cNvPr id="506" name="Google Shape;506;p11:notes"/>
          <p:cNvSpPr txBox="1">
            <a:spLocks noGrp="1"/>
          </p:cNvSpPr>
          <p:nvPr>
            <p:ph type="body" idx="1"/>
          </p:nvPr>
        </p:nvSpPr>
        <p:spPr>
          <a:xfrm>
            <a:off x="914400" y="3257550"/>
            <a:ext cx="7315200" cy="3086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Times New Roman"/>
              <a:buNone/>
            </a:pPr>
            <a:endParaRPr/>
          </a:p>
        </p:txBody>
      </p:sp>
      <p:sp>
        <p:nvSpPr>
          <p:cNvPr id="507" name="Google Shape;507;p11: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extLst>
      <p:ext uri="{BB962C8B-B14F-4D97-AF65-F5344CB8AC3E}">
        <p14:creationId xmlns:p14="http://schemas.microsoft.com/office/powerpoint/2010/main" xmlns="" val="9523454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4"/>
        <p:cNvGrpSpPr/>
        <p:nvPr/>
      </p:nvGrpSpPr>
      <p:grpSpPr>
        <a:xfrm>
          <a:off x="0" y="0"/>
          <a:ext cx="0" cy="0"/>
          <a:chOff x="0" y="0"/>
          <a:chExt cx="0" cy="0"/>
        </a:xfrm>
      </p:grpSpPr>
      <p:sp>
        <p:nvSpPr>
          <p:cNvPr id="525" name="Google Shape;525;p12: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526" name="Google Shape;526;p1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xmlns="" val="21269483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1"/>
        <p:cNvGrpSpPr/>
        <p:nvPr/>
      </p:nvGrpSpPr>
      <p:grpSpPr>
        <a:xfrm>
          <a:off x="0" y="0"/>
          <a:ext cx="0" cy="0"/>
          <a:chOff x="0" y="0"/>
          <a:chExt cx="0" cy="0"/>
        </a:xfrm>
      </p:grpSpPr>
      <p:sp>
        <p:nvSpPr>
          <p:cNvPr id="532" name="Google Shape;532;p1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533" name="Google Shape;533;p1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xmlns="" val="38255915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Google Shape;539;p1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540" name="Google Shape;540;p14: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41" name="Google Shape;541;p14:notes"/>
          <p:cNvSpPr txBox="1">
            <a:spLocks noGrp="1"/>
          </p:cNvSpPr>
          <p:nvPr>
            <p:ph type="hdr" idx="3"/>
          </p:nvPr>
        </p:nvSpPr>
        <p:spPr>
          <a:xfrm>
            <a:off x="0" y="0"/>
            <a:ext cx="2971800" cy="4572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Lecture-1</a:t>
            </a:r>
            <a:endParaRPr/>
          </a:p>
        </p:txBody>
      </p:sp>
      <p:sp>
        <p:nvSpPr>
          <p:cNvPr id="542" name="Google Shape;542;p14:notes"/>
          <p:cNvSpPr txBox="1">
            <a:spLocks noGrp="1"/>
          </p:cNvSpPr>
          <p:nvPr>
            <p:ph type="sldNum" idx="12"/>
          </p:nvPr>
        </p:nvSpPr>
        <p:spPr>
          <a:xfrm>
            <a:off x="3886200" y="8686800"/>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14</a:t>
            </a:fld>
            <a:endParaRPr/>
          </a:p>
        </p:txBody>
      </p:sp>
    </p:spTree>
    <p:extLst>
      <p:ext uri="{BB962C8B-B14F-4D97-AF65-F5344CB8AC3E}">
        <p14:creationId xmlns:p14="http://schemas.microsoft.com/office/powerpoint/2010/main" xmlns="" val="29430256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6"/>
        <p:cNvGrpSpPr/>
        <p:nvPr/>
      </p:nvGrpSpPr>
      <p:grpSpPr>
        <a:xfrm>
          <a:off x="0" y="0"/>
          <a:ext cx="0" cy="0"/>
          <a:chOff x="0" y="0"/>
          <a:chExt cx="0" cy="0"/>
        </a:xfrm>
      </p:grpSpPr>
      <p:sp>
        <p:nvSpPr>
          <p:cNvPr id="547" name="Google Shape;547;p1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548" name="Google Shape;548;p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xmlns="" val="4259496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3"/>
        <p:cNvGrpSpPr/>
        <p:nvPr/>
      </p:nvGrpSpPr>
      <p:grpSpPr>
        <a:xfrm>
          <a:off x="0" y="0"/>
          <a:ext cx="0" cy="0"/>
          <a:chOff x="0" y="0"/>
          <a:chExt cx="0" cy="0"/>
        </a:xfrm>
      </p:grpSpPr>
      <p:sp>
        <p:nvSpPr>
          <p:cNvPr id="554" name="Google Shape;554;p16: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555" name="Google Shape;555;p1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xmlns="" val="9601437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0"/>
        <p:cNvGrpSpPr/>
        <p:nvPr/>
      </p:nvGrpSpPr>
      <p:grpSpPr>
        <a:xfrm>
          <a:off x="0" y="0"/>
          <a:ext cx="0" cy="0"/>
          <a:chOff x="0" y="0"/>
          <a:chExt cx="0" cy="0"/>
        </a:xfrm>
      </p:grpSpPr>
      <p:sp>
        <p:nvSpPr>
          <p:cNvPr id="561" name="Google Shape;561;p17: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562" name="Google Shape;562;p1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xmlns="" val="143153609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p:cNvGrpSpPr/>
        <p:nvPr/>
      </p:nvGrpSpPr>
      <p:grpSpPr>
        <a:xfrm>
          <a:off x="0" y="0"/>
          <a:ext cx="0" cy="0"/>
          <a:chOff x="0" y="0"/>
          <a:chExt cx="0" cy="0"/>
        </a:xfrm>
      </p:grpSpPr>
      <p:sp>
        <p:nvSpPr>
          <p:cNvPr id="568" name="Google Shape;568;p18:notes"/>
          <p:cNvSpPr txBox="1">
            <a:spLocks noGrp="1"/>
          </p:cNvSpPr>
          <p:nvPr>
            <p:ph type="body" idx="1"/>
          </p:nvPr>
        </p:nvSpPr>
        <p:spPr>
          <a:xfrm>
            <a:off x="914400" y="3300413"/>
            <a:ext cx="7315200" cy="270033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Times New Roman"/>
              <a:buNone/>
            </a:pPr>
            <a:endParaRPr/>
          </a:p>
        </p:txBody>
      </p:sp>
      <p:sp>
        <p:nvSpPr>
          <p:cNvPr id="569" name="Google Shape;569;p18:notes"/>
          <p:cNvSpPr>
            <a:spLocks noGrp="1" noRot="1" noChangeAspect="1"/>
          </p:cNvSpPr>
          <p:nvPr>
            <p:ph type="sldImg" idx="2"/>
          </p:nvPr>
        </p:nvSpPr>
        <p:spPr>
          <a:xfrm>
            <a:off x="3028950" y="857250"/>
            <a:ext cx="3086100" cy="23145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extLst>
      <p:ext uri="{BB962C8B-B14F-4D97-AF65-F5344CB8AC3E}">
        <p14:creationId xmlns:p14="http://schemas.microsoft.com/office/powerpoint/2010/main" xmlns="" val="29957256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Google Shape;575;p19: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576" name="Google Shape;576;p1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xmlns="" val="14648782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Google Shape;439;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440" name="Google Shape;440;p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441" name="Google Shape;441;p2:notes"/>
          <p:cNvSpPr txBox="1">
            <a:spLocks noGrp="1"/>
          </p:cNvSpPr>
          <p:nvPr>
            <p:ph type="hdr" idx="3"/>
          </p:nvPr>
        </p:nvSpPr>
        <p:spPr>
          <a:xfrm>
            <a:off x="0" y="0"/>
            <a:ext cx="2971800" cy="4572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Lecture-1</a:t>
            </a:r>
            <a:endParaRPr/>
          </a:p>
        </p:txBody>
      </p:sp>
      <p:sp>
        <p:nvSpPr>
          <p:cNvPr id="442" name="Google Shape;442;p2:notes"/>
          <p:cNvSpPr txBox="1">
            <a:spLocks noGrp="1"/>
          </p:cNvSpPr>
          <p:nvPr>
            <p:ph type="sldNum" idx="12"/>
          </p:nvPr>
        </p:nvSpPr>
        <p:spPr>
          <a:xfrm>
            <a:off x="3886200" y="8686800"/>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2</a:t>
            </a:fld>
            <a:endParaRPr/>
          </a:p>
        </p:txBody>
      </p:sp>
    </p:spTree>
    <p:extLst>
      <p:ext uri="{BB962C8B-B14F-4D97-AF65-F5344CB8AC3E}">
        <p14:creationId xmlns:p14="http://schemas.microsoft.com/office/powerpoint/2010/main" xmlns="" val="10154379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1"/>
        <p:cNvGrpSpPr/>
        <p:nvPr/>
      </p:nvGrpSpPr>
      <p:grpSpPr>
        <a:xfrm>
          <a:off x="0" y="0"/>
          <a:ext cx="0" cy="0"/>
          <a:chOff x="0" y="0"/>
          <a:chExt cx="0" cy="0"/>
        </a:xfrm>
      </p:grpSpPr>
      <p:sp>
        <p:nvSpPr>
          <p:cNvPr id="582" name="Google Shape;582;p2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583" name="Google Shape;583;p2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xmlns="" val="232043932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8"/>
        <p:cNvGrpSpPr/>
        <p:nvPr/>
      </p:nvGrpSpPr>
      <p:grpSpPr>
        <a:xfrm>
          <a:off x="0" y="0"/>
          <a:ext cx="0" cy="0"/>
          <a:chOff x="0" y="0"/>
          <a:chExt cx="0" cy="0"/>
        </a:xfrm>
      </p:grpSpPr>
      <p:sp>
        <p:nvSpPr>
          <p:cNvPr id="589" name="Google Shape;589;p21:notes"/>
          <p:cNvSpPr txBox="1">
            <a:spLocks noGrp="1"/>
          </p:cNvSpPr>
          <p:nvPr>
            <p:ph type="body" idx="1"/>
          </p:nvPr>
        </p:nvSpPr>
        <p:spPr>
          <a:xfrm>
            <a:off x="914400" y="3257550"/>
            <a:ext cx="7315200" cy="3086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Times New Roman"/>
              <a:buNone/>
            </a:pPr>
            <a:endParaRPr/>
          </a:p>
        </p:txBody>
      </p:sp>
      <p:sp>
        <p:nvSpPr>
          <p:cNvPr id="590" name="Google Shape;590;p21: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extLst>
      <p:ext uri="{BB962C8B-B14F-4D97-AF65-F5344CB8AC3E}">
        <p14:creationId xmlns:p14="http://schemas.microsoft.com/office/powerpoint/2010/main" xmlns="" val="97096756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0"/>
        <p:cNvGrpSpPr/>
        <p:nvPr/>
      </p:nvGrpSpPr>
      <p:grpSpPr>
        <a:xfrm>
          <a:off x="0" y="0"/>
          <a:ext cx="0" cy="0"/>
          <a:chOff x="0" y="0"/>
          <a:chExt cx="0" cy="0"/>
        </a:xfrm>
      </p:grpSpPr>
      <p:sp>
        <p:nvSpPr>
          <p:cNvPr id="601" name="Google Shape;601;p22:notes"/>
          <p:cNvSpPr txBox="1">
            <a:spLocks noGrp="1"/>
          </p:cNvSpPr>
          <p:nvPr>
            <p:ph type="body" idx="1"/>
          </p:nvPr>
        </p:nvSpPr>
        <p:spPr>
          <a:xfrm>
            <a:off x="914400" y="3257550"/>
            <a:ext cx="7315200" cy="3086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Times New Roman"/>
              <a:buNone/>
            </a:pPr>
            <a:endParaRPr/>
          </a:p>
        </p:txBody>
      </p:sp>
      <p:sp>
        <p:nvSpPr>
          <p:cNvPr id="602" name="Google Shape;602;p22: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extLst>
      <p:ext uri="{BB962C8B-B14F-4D97-AF65-F5344CB8AC3E}">
        <p14:creationId xmlns:p14="http://schemas.microsoft.com/office/powerpoint/2010/main" xmlns="" val="164092539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7"/>
        <p:cNvGrpSpPr/>
        <p:nvPr/>
      </p:nvGrpSpPr>
      <p:grpSpPr>
        <a:xfrm>
          <a:off x="0" y="0"/>
          <a:ext cx="0" cy="0"/>
          <a:chOff x="0" y="0"/>
          <a:chExt cx="0" cy="0"/>
        </a:xfrm>
      </p:grpSpPr>
      <p:sp>
        <p:nvSpPr>
          <p:cNvPr id="608" name="Google Shape;608;p23:notes"/>
          <p:cNvSpPr txBox="1">
            <a:spLocks noGrp="1"/>
          </p:cNvSpPr>
          <p:nvPr>
            <p:ph type="body" idx="1"/>
          </p:nvPr>
        </p:nvSpPr>
        <p:spPr>
          <a:xfrm>
            <a:off x="914400" y="3257550"/>
            <a:ext cx="7315200" cy="3086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Times New Roman"/>
              <a:buNone/>
            </a:pPr>
            <a:endParaRPr/>
          </a:p>
        </p:txBody>
      </p:sp>
      <p:sp>
        <p:nvSpPr>
          <p:cNvPr id="609" name="Google Shape;609;p23: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extLst>
      <p:ext uri="{BB962C8B-B14F-4D97-AF65-F5344CB8AC3E}">
        <p14:creationId xmlns:p14="http://schemas.microsoft.com/office/powerpoint/2010/main" xmlns="" val="35478620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3"/>
        <p:cNvGrpSpPr/>
        <p:nvPr/>
      </p:nvGrpSpPr>
      <p:grpSpPr>
        <a:xfrm>
          <a:off x="0" y="0"/>
          <a:ext cx="0" cy="0"/>
          <a:chOff x="0" y="0"/>
          <a:chExt cx="0" cy="0"/>
        </a:xfrm>
      </p:grpSpPr>
      <p:sp>
        <p:nvSpPr>
          <p:cNvPr id="614" name="Google Shape;614;p24:notes"/>
          <p:cNvSpPr txBox="1">
            <a:spLocks noGrp="1"/>
          </p:cNvSpPr>
          <p:nvPr>
            <p:ph type="body" idx="1"/>
          </p:nvPr>
        </p:nvSpPr>
        <p:spPr>
          <a:xfrm>
            <a:off x="1219200" y="3257644"/>
            <a:ext cx="6705600" cy="3085686"/>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Times New Roman"/>
              <a:buNone/>
            </a:pPr>
            <a:endParaRPr/>
          </a:p>
        </p:txBody>
      </p:sp>
      <p:sp>
        <p:nvSpPr>
          <p:cNvPr id="615" name="Google Shape;615;p24:notes"/>
          <p:cNvSpPr>
            <a:spLocks noGrp="1" noRot="1" noChangeAspect="1"/>
          </p:cNvSpPr>
          <p:nvPr>
            <p:ph type="sldImg" idx="2"/>
          </p:nvPr>
        </p:nvSpPr>
        <p:spPr>
          <a:xfrm>
            <a:off x="2859088"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extLst>
      <p:ext uri="{BB962C8B-B14F-4D97-AF65-F5344CB8AC3E}">
        <p14:creationId xmlns:p14="http://schemas.microsoft.com/office/powerpoint/2010/main" xmlns="" val="214008285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0"/>
        <p:cNvGrpSpPr/>
        <p:nvPr/>
      </p:nvGrpSpPr>
      <p:grpSpPr>
        <a:xfrm>
          <a:off x="0" y="0"/>
          <a:ext cx="0" cy="0"/>
          <a:chOff x="0" y="0"/>
          <a:chExt cx="0" cy="0"/>
        </a:xfrm>
      </p:grpSpPr>
      <p:sp>
        <p:nvSpPr>
          <p:cNvPr id="621" name="Google Shape;621;p25:notes"/>
          <p:cNvSpPr txBox="1">
            <a:spLocks noGrp="1"/>
          </p:cNvSpPr>
          <p:nvPr>
            <p:ph type="body" idx="1"/>
          </p:nvPr>
        </p:nvSpPr>
        <p:spPr>
          <a:xfrm>
            <a:off x="914400" y="3257550"/>
            <a:ext cx="7315200" cy="3086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Times New Roman"/>
              <a:buNone/>
            </a:pPr>
            <a:endParaRPr/>
          </a:p>
        </p:txBody>
      </p:sp>
      <p:sp>
        <p:nvSpPr>
          <p:cNvPr id="622" name="Google Shape;622;p25: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extLst>
      <p:ext uri="{BB962C8B-B14F-4D97-AF65-F5344CB8AC3E}">
        <p14:creationId xmlns:p14="http://schemas.microsoft.com/office/powerpoint/2010/main" xmlns="" val="388241262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2"/>
        <p:cNvGrpSpPr/>
        <p:nvPr/>
      </p:nvGrpSpPr>
      <p:grpSpPr>
        <a:xfrm>
          <a:off x="0" y="0"/>
          <a:ext cx="0" cy="0"/>
          <a:chOff x="0" y="0"/>
          <a:chExt cx="0" cy="0"/>
        </a:xfrm>
      </p:grpSpPr>
      <p:sp>
        <p:nvSpPr>
          <p:cNvPr id="633" name="Google Shape;633;p26:notes"/>
          <p:cNvSpPr txBox="1">
            <a:spLocks noGrp="1"/>
          </p:cNvSpPr>
          <p:nvPr>
            <p:ph type="body" idx="1"/>
          </p:nvPr>
        </p:nvSpPr>
        <p:spPr>
          <a:xfrm>
            <a:off x="914400" y="3257550"/>
            <a:ext cx="7315200" cy="3086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Times New Roman"/>
              <a:buNone/>
            </a:pPr>
            <a:endParaRPr/>
          </a:p>
        </p:txBody>
      </p:sp>
      <p:sp>
        <p:nvSpPr>
          <p:cNvPr id="634" name="Google Shape;634;p26: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extLst>
      <p:ext uri="{BB962C8B-B14F-4D97-AF65-F5344CB8AC3E}">
        <p14:creationId xmlns:p14="http://schemas.microsoft.com/office/powerpoint/2010/main" xmlns="" val="405770948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4"/>
        <p:cNvGrpSpPr/>
        <p:nvPr/>
      </p:nvGrpSpPr>
      <p:grpSpPr>
        <a:xfrm>
          <a:off x="0" y="0"/>
          <a:ext cx="0" cy="0"/>
          <a:chOff x="0" y="0"/>
          <a:chExt cx="0" cy="0"/>
        </a:xfrm>
      </p:grpSpPr>
      <p:sp>
        <p:nvSpPr>
          <p:cNvPr id="645" name="Google Shape;645;p27:notes"/>
          <p:cNvSpPr txBox="1">
            <a:spLocks noGrp="1"/>
          </p:cNvSpPr>
          <p:nvPr>
            <p:ph type="body" idx="1"/>
          </p:nvPr>
        </p:nvSpPr>
        <p:spPr>
          <a:xfrm>
            <a:off x="914400" y="3257550"/>
            <a:ext cx="7315200" cy="3086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Times New Roman"/>
              <a:buNone/>
            </a:pPr>
            <a:endParaRPr/>
          </a:p>
        </p:txBody>
      </p:sp>
      <p:sp>
        <p:nvSpPr>
          <p:cNvPr id="646" name="Google Shape;646;p27: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extLst>
      <p:ext uri="{BB962C8B-B14F-4D97-AF65-F5344CB8AC3E}">
        <p14:creationId xmlns:p14="http://schemas.microsoft.com/office/powerpoint/2010/main" xmlns="" val="81021161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2"/>
        <p:cNvGrpSpPr/>
        <p:nvPr/>
      </p:nvGrpSpPr>
      <p:grpSpPr>
        <a:xfrm>
          <a:off x="0" y="0"/>
          <a:ext cx="0" cy="0"/>
          <a:chOff x="0" y="0"/>
          <a:chExt cx="0" cy="0"/>
        </a:xfrm>
      </p:grpSpPr>
      <p:sp>
        <p:nvSpPr>
          <p:cNvPr id="683" name="Google Shape;683;p28:notes"/>
          <p:cNvSpPr txBox="1">
            <a:spLocks noGrp="1"/>
          </p:cNvSpPr>
          <p:nvPr>
            <p:ph type="body" idx="1"/>
          </p:nvPr>
        </p:nvSpPr>
        <p:spPr>
          <a:xfrm>
            <a:off x="914400" y="3257550"/>
            <a:ext cx="7315200" cy="3086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Times New Roman"/>
              <a:buNone/>
            </a:pPr>
            <a:endParaRPr/>
          </a:p>
        </p:txBody>
      </p:sp>
      <p:sp>
        <p:nvSpPr>
          <p:cNvPr id="684" name="Google Shape;684;p28: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extLst>
      <p:ext uri="{BB962C8B-B14F-4D97-AF65-F5344CB8AC3E}">
        <p14:creationId xmlns:p14="http://schemas.microsoft.com/office/powerpoint/2010/main" xmlns="" val="277502746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3"/>
        <p:cNvGrpSpPr/>
        <p:nvPr/>
      </p:nvGrpSpPr>
      <p:grpSpPr>
        <a:xfrm>
          <a:off x="0" y="0"/>
          <a:ext cx="0" cy="0"/>
          <a:chOff x="0" y="0"/>
          <a:chExt cx="0" cy="0"/>
        </a:xfrm>
      </p:grpSpPr>
      <p:sp>
        <p:nvSpPr>
          <p:cNvPr id="694" name="Google Shape;694;p29: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695" name="Google Shape;695;p2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xmlns="" val="14275976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p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447" name="Google Shape;447;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xmlns="" val="210622854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9"/>
        <p:cNvGrpSpPr/>
        <p:nvPr/>
      </p:nvGrpSpPr>
      <p:grpSpPr>
        <a:xfrm>
          <a:off x="0" y="0"/>
          <a:ext cx="0" cy="0"/>
          <a:chOff x="0" y="0"/>
          <a:chExt cx="0" cy="0"/>
        </a:xfrm>
      </p:grpSpPr>
      <p:sp>
        <p:nvSpPr>
          <p:cNvPr id="700" name="Google Shape;700;p30:notes"/>
          <p:cNvSpPr txBox="1">
            <a:spLocks noGrp="1"/>
          </p:cNvSpPr>
          <p:nvPr>
            <p:ph type="body" idx="1"/>
          </p:nvPr>
        </p:nvSpPr>
        <p:spPr>
          <a:xfrm>
            <a:off x="914400" y="3257550"/>
            <a:ext cx="7315200" cy="3086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Times New Roman"/>
              <a:buNone/>
            </a:pPr>
            <a:endParaRPr/>
          </a:p>
        </p:txBody>
      </p:sp>
      <p:sp>
        <p:nvSpPr>
          <p:cNvPr id="701" name="Google Shape;701;p30: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extLst>
      <p:ext uri="{BB962C8B-B14F-4D97-AF65-F5344CB8AC3E}">
        <p14:creationId xmlns:p14="http://schemas.microsoft.com/office/powerpoint/2010/main" xmlns="" val="264869622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6"/>
        <p:cNvGrpSpPr/>
        <p:nvPr/>
      </p:nvGrpSpPr>
      <p:grpSpPr>
        <a:xfrm>
          <a:off x="0" y="0"/>
          <a:ext cx="0" cy="0"/>
          <a:chOff x="0" y="0"/>
          <a:chExt cx="0" cy="0"/>
        </a:xfrm>
      </p:grpSpPr>
      <p:sp>
        <p:nvSpPr>
          <p:cNvPr id="707" name="Google Shape;707;p31:notes"/>
          <p:cNvSpPr txBox="1">
            <a:spLocks noGrp="1"/>
          </p:cNvSpPr>
          <p:nvPr>
            <p:ph type="body" idx="1"/>
          </p:nvPr>
        </p:nvSpPr>
        <p:spPr>
          <a:xfrm>
            <a:off x="914400" y="3257550"/>
            <a:ext cx="7315200" cy="3086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Times New Roman"/>
              <a:buNone/>
            </a:pPr>
            <a:endParaRPr/>
          </a:p>
        </p:txBody>
      </p:sp>
      <p:sp>
        <p:nvSpPr>
          <p:cNvPr id="708" name="Google Shape;708;p31: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extLst>
      <p:ext uri="{BB962C8B-B14F-4D97-AF65-F5344CB8AC3E}">
        <p14:creationId xmlns:p14="http://schemas.microsoft.com/office/powerpoint/2010/main" xmlns="" val="421833730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2"/>
        <p:cNvGrpSpPr/>
        <p:nvPr/>
      </p:nvGrpSpPr>
      <p:grpSpPr>
        <a:xfrm>
          <a:off x="0" y="0"/>
          <a:ext cx="0" cy="0"/>
          <a:chOff x="0" y="0"/>
          <a:chExt cx="0" cy="0"/>
        </a:xfrm>
      </p:grpSpPr>
      <p:sp>
        <p:nvSpPr>
          <p:cNvPr id="853" name="Google Shape;853;p32:notes"/>
          <p:cNvSpPr>
            <a:spLocks noGrp="1" noRot="1" noChangeAspect="1"/>
          </p:cNvSpPr>
          <p:nvPr>
            <p:ph type="sldImg" idx="2"/>
          </p:nvPr>
        </p:nvSpPr>
        <p:spPr>
          <a:xfrm>
            <a:off x="3028950" y="857250"/>
            <a:ext cx="3086100" cy="23145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854" name="Google Shape;854;p32:notes"/>
          <p:cNvSpPr txBox="1">
            <a:spLocks noGrp="1"/>
          </p:cNvSpPr>
          <p:nvPr>
            <p:ph type="body" idx="1"/>
          </p:nvPr>
        </p:nvSpPr>
        <p:spPr>
          <a:xfrm>
            <a:off x="914400" y="3300413"/>
            <a:ext cx="7315200" cy="27003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Times New Roman"/>
              <a:buNone/>
            </a:pPr>
            <a:endParaRPr/>
          </a:p>
        </p:txBody>
      </p:sp>
      <p:sp>
        <p:nvSpPr>
          <p:cNvPr id="855" name="Google Shape;855;p32:notes"/>
          <p:cNvSpPr txBox="1">
            <a:spLocks noGrp="1"/>
          </p:cNvSpPr>
          <p:nvPr>
            <p:ph type="sldNum" idx="12"/>
          </p:nvPr>
        </p:nvSpPr>
        <p:spPr>
          <a:xfrm>
            <a:off x="5179484" y="6513910"/>
            <a:ext cx="3962400" cy="34409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sz="1200">
                <a:solidFill>
                  <a:srgbClr val="000000"/>
                </a:solidFill>
                <a:latin typeface="Calibri"/>
                <a:ea typeface="Calibri"/>
                <a:cs typeface="Calibri"/>
                <a:sym typeface="Calibri"/>
              </a:rPr>
              <a:pPr marL="0" lvl="0" indent="0" algn="r" rtl="0">
                <a:spcBef>
                  <a:spcPts val="0"/>
                </a:spcBef>
                <a:spcAft>
                  <a:spcPts val="0"/>
                </a:spcAft>
                <a:buClr>
                  <a:srgbClr val="000000"/>
                </a:buClr>
                <a:buSzPts val="1200"/>
                <a:buFont typeface="Arial"/>
                <a:buNone/>
              </a:pPr>
              <a:t>32</a:t>
            </a:fld>
            <a:endParaRPr sz="1200">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xmlns="" val="391484836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6"/>
        <p:cNvGrpSpPr/>
        <p:nvPr/>
      </p:nvGrpSpPr>
      <p:grpSpPr>
        <a:xfrm>
          <a:off x="0" y="0"/>
          <a:ext cx="0" cy="0"/>
          <a:chOff x="0" y="0"/>
          <a:chExt cx="0" cy="0"/>
        </a:xfrm>
      </p:grpSpPr>
      <p:sp>
        <p:nvSpPr>
          <p:cNvPr id="867" name="Google Shape;867;p33:notes"/>
          <p:cNvSpPr>
            <a:spLocks noGrp="1" noRot="1" noChangeAspect="1"/>
          </p:cNvSpPr>
          <p:nvPr>
            <p:ph type="sldImg" idx="2"/>
          </p:nvPr>
        </p:nvSpPr>
        <p:spPr>
          <a:xfrm>
            <a:off x="3028950" y="857250"/>
            <a:ext cx="3086100" cy="23145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868" name="Google Shape;868;p33:notes"/>
          <p:cNvSpPr txBox="1">
            <a:spLocks noGrp="1"/>
          </p:cNvSpPr>
          <p:nvPr>
            <p:ph type="body" idx="1"/>
          </p:nvPr>
        </p:nvSpPr>
        <p:spPr>
          <a:xfrm>
            <a:off x="914400" y="3300413"/>
            <a:ext cx="7315200" cy="27003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Times New Roman"/>
              <a:buNone/>
            </a:pPr>
            <a:endParaRPr/>
          </a:p>
        </p:txBody>
      </p:sp>
      <p:sp>
        <p:nvSpPr>
          <p:cNvPr id="869" name="Google Shape;869;p33:notes"/>
          <p:cNvSpPr txBox="1">
            <a:spLocks noGrp="1"/>
          </p:cNvSpPr>
          <p:nvPr>
            <p:ph type="sldNum" idx="12"/>
          </p:nvPr>
        </p:nvSpPr>
        <p:spPr>
          <a:xfrm>
            <a:off x="5179484" y="6513910"/>
            <a:ext cx="3962400" cy="34409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sz="1200">
                <a:solidFill>
                  <a:srgbClr val="000000"/>
                </a:solidFill>
                <a:latin typeface="Calibri"/>
                <a:ea typeface="Calibri"/>
                <a:cs typeface="Calibri"/>
                <a:sym typeface="Calibri"/>
              </a:rPr>
              <a:pPr marL="0" lvl="0" indent="0" algn="r" rtl="0">
                <a:spcBef>
                  <a:spcPts val="0"/>
                </a:spcBef>
                <a:spcAft>
                  <a:spcPts val="0"/>
                </a:spcAft>
                <a:buClr>
                  <a:srgbClr val="000000"/>
                </a:buClr>
                <a:buSzPts val="1200"/>
                <a:buFont typeface="Arial"/>
                <a:buNone/>
              </a:pPr>
              <a:t>33</a:t>
            </a:fld>
            <a:endParaRPr sz="1200">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xmlns="" val="258692331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7"/>
        <p:cNvGrpSpPr/>
        <p:nvPr/>
      </p:nvGrpSpPr>
      <p:grpSpPr>
        <a:xfrm>
          <a:off x="0" y="0"/>
          <a:ext cx="0" cy="0"/>
          <a:chOff x="0" y="0"/>
          <a:chExt cx="0" cy="0"/>
        </a:xfrm>
      </p:grpSpPr>
      <p:sp>
        <p:nvSpPr>
          <p:cNvPr id="878" name="Google Shape;878;p34:notes"/>
          <p:cNvSpPr txBox="1">
            <a:spLocks noGrp="1"/>
          </p:cNvSpPr>
          <p:nvPr>
            <p:ph type="body" idx="1"/>
          </p:nvPr>
        </p:nvSpPr>
        <p:spPr>
          <a:xfrm>
            <a:off x="914400" y="3257550"/>
            <a:ext cx="7315200" cy="3086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Times New Roman"/>
              <a:buNone/>
            </a:pPr>
            <a:endParaRPr/>
          </a:p>
        </p:txBody>
      </p:sp>
      <p:sp>
        <p:nvSpPr>
          <p:cNvPr id="879" name="Google Shape;879;p34: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extLst>
      <p:ext uri="{BB962C8B-B14F-4D97-AF65-F5344CB8AC3E}">
        <p14:creationId xmlns:p14="http://schemas.microsoft.com/office/powerpoint/2010/main" xmlns="" val="307444727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0"/>
        <p:cNvGrpSpPr/>
        <p:nvPr/>
      </p:nvGrpSpPr>
      <p:grpSpPr>
        <a:xfrm>
          <a:off x="0" y="0"/>
          <a:ext cx="0" cy="0"/>
          <a:chOff x="0" y="0"/>
          <a:chExt cx="0" cy="0"/>
        </a:xfrm>
      </p:grpSpPr>
      <p:sp>
        <p:nvSpPr>
          <p:cNvPr id="951" name="Google Shape;951;p35:notes"/>
          <p:cNvSpPr>
            <a:spLocks noGrp="1" noRot="1" noChangeAspect="1"/>
          </p:cNvSpPr>
          <p:nvPr>
            <p:ph type="sldImg" idx="2"/>
          </p:nvPr>
        </p:nvSpPr>
        <p:spPr>
          <a:xfrm>
            <a:off x="3028950" y="857250"/>
            <a:ext cx="3086100" cy="23145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952" name="Google Shape;952;p35:notes"/>
          <p:cNvSpPr txBox="1">
            <a:spLocks noGrp="1"/>
          </p:cNvSpPr>
          <p:nvPr>
            <p:ph type="body" idx="1"/>
          </p:nvPr>
        </p:nvSpPr>
        <p:spPr>
          <a:xfrm>
            <a:off x="914400" y="3300413"/>
            <a:ext cx="7315200" cy="27003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Times New Roman"/>
              <a:buNone/>
            </a:pPr>
            <a:endParaRPr/>
          </a:p>
        </p:txBody>
      </p:sp>
      <p:sp>
        <p:nvSpPr>
          <p:cNvPr id="953" name="Google Shape;953;p35:notes"/>
          <p:cNvSpPr txBox="1">
            <a:spLocks noGrp="1"/>
          </p:cNvSpPr>
          <p:nvPr>
            <p:ph type="sldNum" idx="12"/>
          </p:nvPr>
        </p:nvSpPr>
        <p:spPr>
          <a:xfrm>
            <a:off x="5179484" y="6513910"/>
            <a:ext cx="3962400" cy="34409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sz="1200">
                <a:solidFill>
                  <a:srgbClr val="000000"/>
                </a:solidFill>
                <a:latin typeface="Calibri"/>
                <a:ea typeface="Calibri"/>
                <a:cs typeface="Calibri"/>
                <a:sym typeface="Calibri"/>
              </a:rPr>
              <a:pPr marL="0" lvl="0" indent="0" algn="r" rtl="0">
                <a:spcBef>
                  <a:spcPts val="0"/>
                </a:spcBef>
                <a:spcAft>
                  <a:spcPts val="0"/>
                </a:spcAft>
                <a:buClr>
                  <a:srgbClr val="000000"/>
                </a:buClr>
                <a:buSzPts val="1200"/>
                <a:buFont typeface="Arial"/>
                <a:buNone/>
              </a:pPr>
              <a:t>35</a:t>
            </a:fld>
            <a:endParaRPr sz="1200">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xmlns="" val="209800879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9"/>
        <p:cNvGrpSpPr/>
        <p:nvPr/>
      </p:nvGrpSpPr>
      <p:grpSpPr>
        <a:xfrm>
          <a:off x="0" y="0"/>
          <a:ext cx="0" cy="0"/>
          <a:chOff x="0" y="0"/>
          <a:chExt cx="0" cy="0"/>
        </a:xfrm>
      </p:grpSpPr>
      <p:sp>
        <p:nvSpPr>
          <p:cNvPr id="980" name="Google Shape;980;p36:notes"/>
          <p:cNvSpPr txBox="1">
            <a:spLocks noGrp="1"/>
          </p:cNvSpPr>
          <p:nvPr>
            <p:ph type="body" idx="1"/>
          </p:nvPr>
        </p:nvSpPr>
        <p:spPr>
          <a:xfrm>
            <a:off x="914400" y="3257550"/>
            <a:ext cx="7315200" cy="3086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Times New Roman"/>
              <a:buNone/>
            </a:pPr>
            <a:endParaRPr/>
          </a:p>
        </p:txBody>
      </p:sp>
      <p:sp>
        <p:nvSpPr>
          <p:cNvPr id="981" name="Google Shape;981;p36: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extLst>
      <p:ext uri="{BB962C8B-B14F-4D97-AF65-F5344CB8AC3E}">
        <p14:creationId xmlns:p14="http://schemas.microsoft.com/office/powerpoint/2010/main" xmlns="" val="283828404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2"/>
        <p:cNvGrpSpPr/>
        <p:nvPr/>
      </p:nvGrpSpPr>
      <p:grpSpPr>
        <a:xfrm>
          <a:off x="0" y="0"/>
          <a:ext cx="0" cy="0"/>
          <a:chOff x="0" y="0"/>
          <a:chExt cx="0" cy="0"/>
        </a:xfrm>
      </p:grpSpPr>
      <p:sp>
        <p:nvSpPr>
          <p:cNvPr id="1063" name="Google Shape;1063;p37:notes"/>
          <p:cNvSpPr txBox="1">
            <a:spLocks noGrp="1"/>
          </p:cNvSpPr>
          <p:nvPr>
            <p:ph type="body" idx="1"/>
          </p:nvPr>
        </p:nvSpPr>
        <p:spPr>
          <a:xfrm>
            <a:off x="914400" y="3257550"/>
            <a:ext cx="7315200" cy="3086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Times New Roman"/>
              <a:buNone/>
            </a:pPr>
            <a:endParaRPr/>
          </a:p>
        </p:txBody>
      </p:sp>
      <p:sp>
        <p:nvSpPr>
          <p:cNvPr id="1064" name="Google Shape;1064;p37: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extLst>
      <p:ext uri="{BB962C8B-B14F-4D97-AF65-F5344CB8AC3E}">
        <p14:creationId xmlns:p14="http://schemas.microsoft.com/office/powerpoint/2010/main" xmlns="" val="315506426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6"/>
        <p:cNvGrpSpPr/>
        <p:nvPr/>
      </p:nvGrpSpPr>
      <p:grpSpPr>
        <a:xfrm>
          <a:off x="0" y="0"/>
          <a:ext cx="0" cy="0"/>
          <a:chOff x="0" y="0"/>
          <a:chExt cx="0" cy="0"/>
        </a:xfrm>
      </p:grpSpPr>
      <p:sp>
        <p:nvSpPr>
          <p:cNvPr id="1127" name="Google Shape;1127;p38:notes"/>
          <p:cNvSpPr txBox="1">
            <a:spLocks noGrp="1"/>
          </p:cNvSpPr>
          <p:nvPr>
            <p:ph type="body" idx="1"/>
          </p:nvPr>
        </p:nvSpPr>
        <p:spPr>
          <a:xfrm>
            <a:off x="914400" y="3257550"/>
            <a:ext cx="7315200" cy="3086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Times New Roman"/>
              <a:buNone/>
            </a:pPr>
            <a:r>
              <a:rPr lang="en-US" sz="1200" b="1" i="0" u="none" strike="noStrike">
                <a:solidFill>
                  <a:schemeClr val="dk1"/>
                </a:solidFill>
                <a:latin typeface="Times New Roman"/>
                <a:ea typeface="Times New Roman"/>
                <a:cs typeface="Times New Roman"/>
                <a:sym typeface="Times New Roman"/>
              </a:rPr>
              <a:t>Reinforcement vs. Unsupervised Learning:</a:t>
            </a:r>
            <a:r>
              <a:rPr lang="en-US" sz="1200" b="0" i="0" u="none" strike="noStrike">
                <a:solidFill>
                  <a:schemeClr val="dk1"/>
                </a:solidFill>
                <a:latin typeface="Times New Roman"/>
                <a:ea typeface="Times New Roman"/>
                <a:cs typeface="Times New Roman"/>
                <a:sym typeface="Times New Roman"/>
              </a:rPr>
              <a:t> Reinforcement Learning basically has a mapping structure that guides the machine from input to output. However, Unsupervised Learning has no such features present in it. In Unsupervised Learning, the machine focuses on the underlying task of locating the patterns rather than the mapping for progressing towards the end goal. For example, if the task for the machine is to suggest a good news update to a user, a Reinforcement Learning algorithm will look to get regular feedback from the user in question, and would then through the feedback build a reputable knowledge graph of all news related articles that the person may like. On the contrary, an Unsupervised Learning algorithm will try looking at many other articles that the person has read, similar to this one, and suggest something that matches the user’s preferences. </a:t>
            </a:r>
            <a:endParaRPr/>
          </a:p>
        </p:txBody>
      </p:sp>
      <p:sp>
        <p:nvSpPr>
          <p:cNvPr id="1128" name="Google Shape;1128;p38: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extLst>
      <p:ext uri="{BB962C8B-B14F-4D97-AF65-F5344CB8AC3E}">
        <p14:creationId xmlns:p14="http://schemas.microsoft.com/office/powerpoint/2010/main" xmlns="" val="323665722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3"/>
        <p:cNvGrpSpPr/>
        <p:nvPr/>
      </p:nvGrpSpPr>
      <p:grpSpPr>
        <a:xfrm>
          <a:off x="0" y="0"/>
          <a:ext cx="0" cy="0"/>
          <a:chOff x="0" y="0"/>
          <a:chExt cx="0" cy="0"/>
        </a:xfrm>
      </p:grpSpPr>
      <p:sp>
        <p:nvSpPr>
          <p:cNvPr id="1134" name="Google Shape;1134;p39: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135" name="Google Shape;1135;p3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xmlns="" val="12073407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Google Shape;452;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53" name="Google Shape;453;p4: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274812415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9"/>
        <p:cNvGrpSpPr/>
        <p:nvPr/>
      </p:nvGrpSpPr>
      <p:grpSpPr>
        <a:xfrm>
          <a:off x="0" y="0"/>
          <a:ext cx="0" cy="0"/>
          <a:chOff x="0" y="0"/>
          <a:chExt cx="0" cy="0"/>
        </a:xfrm>
      </p:grpSpPr>
      <p:sp>
        <p:nvSpPr>
          <p:cNvPr id="1140" name="Google Shape;1140;p4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141" name="Google Shape;1141;p4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xmlns="" val="290238424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5"/>
        <p:cNvGrpSpPr/>
        <p:nvPr/>
      </p:nvGrpSpPr>
      <p:grpSpPr>
        <a:xfrm>
          <a:off x="0" y="0"/>
          <a:ext cx="0" cy="0"/>
          <a:chOff x="0" y="0"/>
          <a:chExt cx="0" cy="0"/>
        </a:xfrm>
      </p:grpSpPr>
      <p:sp>
        <p:nvSpPr>
          <p:cNvPr id="1146" name="Google Shape;1146;p4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147" name="Google Shape;1147;p4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48" name="Google Shape;1148;p41:notes"/>
          <p:cNvSpPr txBox="1">
            <a:spLocks noGrp="1"/>
          </p:cNvSpPr>
          <p:nvPr>
            <p:ph type="hdr" idx="3"/>
          </p:nvPr>
        </p:nvSpPr>
        <p:spPr>
          <a:xfrm>
            <a:off x="0" y="0"/>
            <a:ext cx="2971800" cy="4572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Lecture-1</a:t>
            </a:r>
            <a:endParaRPr/>
          </a:p>
        </p:txBody>
      </p:sp>
      <p:sp>
        <p:nvSpPr>
          <p:cNvPr id="1149" name="Google Shape;1149;p41:notes"/>
          <p:cNvSpPr txBox="1">
            <a:spLocks noGrp="1"/>
          </p:cNvSpPr>
          <p:nvPr>
            <p:ph type="sldNum" idx="12"/>
          </p:nvPr>
        </p:nvSpPr>
        <p:spPr>
          <a:xfrm>
            <a:off x="3886200" y="8686800"/>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41</a:t>
            </a:fld>
            <a:endParaRPr/>
          </a:p>
        </p:txBody>
      </p:sp>
    </p:spTree>
    <p:extLst>
      <p:ext uri="{BB962C8B-B14F-4D97-AF65-F5344CB8AC3E}">
        <p14:creationId xmlns:p14="http://schemas.microsoft.com/office/powerpoint/2010/main" xmlns="" val="319897756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3"/>
        <p:cNvGrpSpPr/>
        <p:nvPr/>
      </p:nvGrpSpPr>
      <p:grpSpPr>
        <a:xfrm>
          <a:off x="0" y="0"/>
          <a:ext cx="0" cy="0"/>
          <a:chOff x="0" y="0"/>
          <a:chExt cx="0" cy="0"/>
        </a:xfrm>
      </p:grpSpPr>
      <p:sp>
        <p:nvSpPr>
          <p:cNvPr id="1154" name="Google Shape;1154;p4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155" name="Google Shape;1155;p4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56" name="Google Shape;1156;p42:notes"/>
          <p:cNvSpPr txBox="1">
            <a:spLocks noGrp="1"/>
          </p:cNvSpPr>
          <p:nvPr>
            <p:ph type="hdr" idx="3"/>
          </p:nvPr>
        </p:nvSpPr>
        <p:spPr>
          <a:xfrm>
            <a:off x="0" y="0"/>
            <a:ext cx="2971800" cy="4572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Lecture-1</a:t>
            </a:r>
            <a:endParaRPr/>
          </a:p>
        </p:txBody>
      </p:sp>
      <p:sp>
        <p:nvSpPr>
          <p:cNvPr id="1157" name="Google Shape;1157;p42:notes"/>
          <p:cNvSpPr txBox="1">
            <a:spLocks noGrp="1"/>
          </p:cNvSpPr>
          <p:nvPr>
            <p:ph type="sldNum" idx="12"/>
          </p:nvPr>
        </p:nvSpPr>
        <p:spPr>
          <a:xfrm>
            <a:off x="3886200" y="8686800"/>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42</a:t>
            </a:fld>
            <a:endParaRPr/>
          </a:p>
        </p:txBody>
      </p:sp>
    </p:spTree>
    <p:extLst>
      <p:ext uri="{BB962C8B-B14F-4D97-AF65-F5344CB8AC3E}">
        <p14:creationId xmlns:p14="http://schemas.microsoft.com/office/powerpoint/2010/main" xmlns="" val="272469866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0"/>
        <p:cNvGrpSpPr/>
        <p:nvPr/>
      </p:nvGrpSpPr>
      <p:grpSpPr>
        <a:xfrm>
          <a:off x="0" y="0"/>
          <a:ext cx="0" cy="0"/>
          <a:chOff x="0" y="0"/>
          <a:chExt cx="0" cy="0"/>
        </a:xfrm>
      </p:grpSpPr>
      <p:sp>
        <p:nvSpPr>
          <p:cNvPr id="1161" name="Google Shape;1161;p4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162" name="Google Shape;1162;p4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xmlns="" val="68905609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5"/>
        <p:cNvGrpSpPr/>
        <p:nvPr/>
      </p:nvGrpSpPr>
      <p:grpSpPr>
        <a:xfrm>
          <a:off x="0" y="0"/>
          <a:ext cx="0" cy="0"/>
          <a:chOff x="0" y="0"/>
          <a:chExt cx="0" cy="0"/>
        </a:xfrm>
      </p:grpSpPr>
      <p:sp>
        <p:nvSpPr>
          <p:cNvPr id="1166" name="Google Shape;1166;p44:notes"/>
          <p:cNvSpPr txBox="1">
            <a:spLocks noGrp="1"/>
          </p:cNvSpPr>
          <p:nvPr>
            <p:ph type="body" idx="1"/>
          </p:nvPr>
        </p:nvSpPr>
        <p:spPr>
          <a:xfrm>
            <a:off x="914400" y="3257550"/>
            <a:ext cx="7315200" cy="3086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Times New Roman"/>
              <a:buNone/>
            </a:pPr>
            <a:endParaRPr/>
          </a:p>
        </p:txBody>
      </p:sp>
      <p:sp>
        <p:nvSpPr>
          <p:cNvPr id="1167" name="Google Shape;1167;p44: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extLst>
      <p:ext uri="{BB962C8B-B14F-4D97-AF65-F5344CB8AC3E}">
        <p14:creationId xmlns:p14="http://schemas.microsoft.com/office/powerpoint/2010/main" xmlns="" val="208110023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0"/>
        <p:cNvGrpSpPr/>
        <p:nvPr/>
      </p:nvGrpSpPr>
      <p:grpSpPr>
        <a:xfrm>
          <a:off x="0" y="0"/>
          <a:ext cx="0" cy="0"/>
          <a:chOff x="0" y="0"/>
          <a:chExt cx="0" cy="0"/>
        </a:xfrm>
      </p:grpSpPr>
      <p:sp>
        <p:nvSpPr>
          <p:cNvPr id="1171" name="Google Shape;1171;p45:notes"/>
          <p:cNvSpPr txBox="1">
            <a:spLocks noGrp="1"/>
          </p:cNvSpPr>
          <p:nvPr>
            <p:ph type="body" idx="1"/>
          </p:nvPr>
        </p:nvSpPr>
        <p:spPr>
          <a:xfrm>
            <a:off x="914400" y="3257550"/>
            <a:ext cx="7315200" cy="3086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Times New Roman"/>
              <a:buNone/>
            </a:pPr>
            <a:endParaRPr/>
          </a:p>
        </p:txBody>
      </p:sp>
      <p:sp>
        <p:nvSpPr>
          <p:cNvPr id="1172" name="Google Shape;1172;p45: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extLst>
      <p:ext uri="{BB962C8B-B14F-4D97-AF65-F5344CB8AC3E}">
        <p14:creationId xmlns:p14="http://schemas.microsoft.com/office/powerpoint/2010/main" xmlns="" val="304100488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7"/>
        <p:cNvGrpSpPr/>
        <p:nvPr/>
      </p:nvGrpSpPr>
      <p:grpSpPr>
        <a:xfrm>
          <a:off x="0" y="0"/>
          <a:ext cx="0" cy="0"/>
          <a:chOff x="0" y="0"/>
          <a:chExt cx="0" cy="0"/>
        </a:xfrm>
      </p:grpSpPr>
      <p:sp>
        <p:nvSpPr>
          <p:cNvPr id="1198" name="Google Shape;1198;p46: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199" name="Google Shape;1199;p4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xmlns="" val="419932507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7"/>
        <p:cNvGrpSpPr/>
        <p:nvPr/>
      </p:nvGrpSpPr>
      <p:grpSpPr>
        <a:xfrm>
          <a:off x="0" y="0"/>
          <a:ext cx="0" cy="0"/>
          <a:chOff x="0" y="0"/>
          <a:chExt cx="0" cy="0"/>
        </a:xfrm>
      </p:grpSpPr>
      <p:sp>
        <p:nvSpPr>
          <p:cNvPr id="1198" name="Google Shape;1198;p46: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199" name="Google Shape;1199;p4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xmlns="" val="419932507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4"/>
        <p:cNvGrpSpPr/>
        <p:nvPr/>
      </p:nvGrpSpPr>
      <p:grpSpPr>
        <a:xfrm>
          <a:off x="0" y="0"/>
          <a:ext cx="0" cy="0"/>
          <a:chOff x="0" y="0"/>
          <a:chExt cx="0" cy="0"/>
        </a:xfrm>
      </p:grpSpPr>
      <p:sp>
        <p:nvSpPr>
          <p:cNvPr id="1205" name="Google Shape;1205;p47: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206" name="Google Shape;1206;p4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xmlns="" val="27871765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5"/>
        <p:cNvGrpSpPr/>
        <p:nvPr/>
      </p:nvGrpSpPr>
      <p:grpSpPr>
        <a:xfrm>
          <a:off x="0" y="0"/>
          <a:ext cx="0" cy="0"/>
          <a:chOff x="0" y="0"/>
          <a:chExt cx="0" cy="0"/>
        </a:xfrm>
      </p:grpSpPr>
      <p:sp>
        <p:nvSpPr>
          <p:cNvPr id="1346" name="Google Shape;1346;p64: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347" name="Google Shape;1347;p6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xmlns="" val="15558380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p5:notes"/>
          <p:cNvSpPr txBox="1">
            <a:spLocks noGrp="1"/>
          </p:cNvSpPr>
          <p:nvPr>
            <p:ph type="body" idx="1"/>
          </p:nvPr>
        </p:nvSpPr>
        <p:spPr>
          <a:xfrm>
            <a:off x="914400" y="3257550"/>
            <a:ext cx="7315200" cy="3086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Times New Roman"/>
              <a:buNone/>
            </a:pPr>
            <a:endParaRPr/>
          </a:p>
        </p:txBody>
      </p:sp>
      <p:sp>
        <p:nvSpPr>
          <p:cNvPr id="460" name="Google Shape;460;p5: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extLst>
      <p:ext uri="{BB962C8B-B14F-4D97-AF65-F5344CB8AC3E}">
        <p14:creationId xmlns:p14="http://schemas.microsoft.com/office/powerpoint/2010/main" xmlns="" val="136001615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0"/>
        <p:cNvGrpSpPr/>
        <p:nvPr/>
      </p:nvGrpSpPr>
      <p:grpSpPr>
        <a:xfrm>
          <a:off x="0" y="0"/>
          <a:ext cx="0" cy="0"/>
          <a:chOff x="0" y="0"/>
          <a:chExt cx="0" cy="0"/>
        </a:xfrm>
      </p:grpSpPr>
      <p:sp>
        <p:nvSpPr>
          <p:cNvPr id="1361" name="Google Shape;1361;p66:notes"/>
          <p:cNvSpPr txBox="1">
            <a:spLocks noGrp="1"/>
          </p:cNvSpPr>
          <p:nvPr>
            <p:ph type="body" idx="1"/>
          </p:nvPr>
        </p:nvSpPr>
        <p:spPr>
          <a:xfrm>
            <a:off x="914400" y="3257550"/>
            <a:ext cx="7315200" cy="3086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Times New Roman"/>
              <a:buNone/>
            </a:pPr>
            <a:endParaRPr/>
          </a:p>
        </p:txBody>
      </p:sp>
      <p:sp>
        <p:nvSpPr>
          <p:cNvPr id="1362" name="Google Shape;1362;p66: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extLst>
      <p:ext uri="{BB962C8B-B14F-4D97-AF65-F5344CB8AC3E}">
        <p14:creationId xmlns:p14="http://schemas.microsoft.com/office/powerpoint/2010/main" xmlns="" val="207538638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7"/>
        <p:cNvGrpSpPr/>
        <p:nvPr/>
      </p:nvGrpSpPr>
      <p:grpSpPr>
        <a:xfrm>
          <a:off x="0" y="0"/>
          <a:ext cx="0" cy="0"/>
          <a:chOff x="0" y="0"/>
          <a:chExt cx="0" cy="0"/>
        </a:xfrm>
      </p:grpSpPr>
      <p:sp>
        <p:nvSpPr>
          <p:cNvPr id="1368" name="Google Shape;1368;p67:notes"/>
          <p:cNvSpPr txBox="1">
            <a:spLocks noGrp="1"/>
          </p:cNvSpPr>
          <p:nvPr>
            <p:ph type="body" idx="1"/>
          </p:nvPr>
        </p:nvSpPr>
        <p:spPr>
          <a:xfrm>
            <a:off x="914400" y="3257550"/>
            <a:ext cx="7315200" cy="3086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Times New Roman"/>
              <a:buNone/>
            </a:pPr>
            <a:endParaRPr/>
          </a:p>
        </p:txBody>
      </p:sp>
      <p:sp>
        <p:nvSpPr>
          <p:cNvPr id="1369" name="Google Shape;1369;p67: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extLst>
      <p:ext uri="{BB962C8B-B14F-4D97-AF65-F5344CB8AC3E}">
        <p14:creationId xmlns:p14="http://schemas.microsoft.com/office/powerpoint/2010/main" xmlns="" val="339332519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4"/>
        <p:cNvGrpSpPr/>
        <p:nvPr/>
      </p:nvGrpSpPr>
      <p:grpSpPr>
        <a:xfrm>
          <a:off x="0" y="0"/>
          <a:ext cx="0" cy="0"/>
          <a:chOff x="0" y="0"/>
          <a:chExt cx="0" cy="0"/>
        </a:xfrm>
      </p:grpSpPr>
      <p:sp>
        <p:nvSpPr>
          <p:cNvPr id="1375" name="Google Shape;1375;p68:notes"/>
          <p:cNvSpPr>
            <a:spLocks noGrp="1" noRot="1" noChangeAspect="1"/>
          </p:cNvSpPr>
          <p:nvPr>
            <p:ph type="sldImg" idx="2"/>
          </p:nvPr>
        </p:nvSpPr>
        <p:spPr>
          <a:xfrm>
            <a:off x="3028950" y="857250"/>
            <a:ext cx="30861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76" name="Google Shape;1376;p68:notes"/>
          <p:cNvSpPr txBox="1">
            <a:spLocks noGrp="1"/>
          </p:cNvSpPr>
          <p:nvPr>
            <p:ph type="body" idx="1"/>
          </p:nvPr>
        </p:nvSpPr>
        <p:spPr>
          <a:xfrm>
            <a:off x="914400" y="3300413"/>
            <a:ext cx="7315200" cy="27003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Times New Roman"/>
              <a:buNone/>
            </a:pPr>
            <a:r>
              <a:rPr lang="en-US"/>
              <a:t>Diagnosis example</a:t>
            </a:r>
            <a:endParaRPr/>
          </a:p>
        </p:txBody>
      </p:sp>
      <p:sp>
        <p:nvSpPr>
          <p:cNvPr id="1377" name="Google Shape;1377;p68:notes"/>
          <p:cNvSpPr txBox="1">
            <a:spLocks noGrp="1"/>
          </p:cNvSpPr>
          <p:nvPr>
            <p:ph type="sldNum" idx="12"/>
          </p:nvPr>
        </p:nvSpPr>
        <p:spPr>
          <a:xfrm>
            <a:off x="5179484" y="6513910"/>
            <a:ext cx="3962400" cy="344100"/>
          </a:xfrm>
          <a:prstGeom prst="rect">
            <a:avLst/>
          </a:prstGeom>
          <a:noFill/>
          <a:ln>
            <a:noFill/>
          </a:ln>
        </p:spPr>
        <p:txBody>
          <a:bodyPr spcFirstLastPara="1" wrap="square" lIns="91425" tIns="45700" rIns="91425" bIns="45700" anchor="b" anchorCtr="0">
            <a:noAutofit/>
          </a:bodyPr>
          <a:lstStyle/>
          <a:p>
            <a:pPr algn="r">
              <a:buSzPts val="1400"/>
            </a:pPr>
            <a:fld id="{00000000-1234-1234-1234-123412341234}" type="slidenum">
              <a:rPr lang="en-US"/>
              <a:pPr algn="r">
                <a:buSzPts val="1400"/>
              </a:pPr>
              <a:t>79</a:t>
            </a:fld>
            <a:endParaRPr/>
          </a:p>
        </p:txBody>
      </p:sp>
    </p:spTree>
    <p:extLst>
      <p:ext uri="{BB962C8B-B14F-4D97-AF65-F5344CB8AC3E}">
        <p14:creationId xmlns:p14="http://schemas.microsoft.com/office/powerpoint/2010/main" xmlns="" val="209658136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1"/>
        <p:cNvGrpSpPr/>
        <p:nvPr/>
      </p:nvGrpSpPr>
      <p:grpSpPr>
        <a:xfrm>
          <a:off x="0" y="0"/>
          <a:ext cx="0" cy="0"/>
          <a:chOff x="0" y="0"/>
          <a:chExt cx="0" cy="0"/>
        </a:xfrm>
      </p:grpSpPr>
      <p:sp>
        <p:nvSpPr>
          <p:cNvPr id="1382" name="Google Shape;1382;p69:notes"/>
          <p:cNvSpPr txBox="1">
            <a:spLocks noGrp="1"/>
          </p:cNvSpPr>
          <p:nvPr>
            <p:ph type="body" idx="1"/>
          </p:nvPr>
        </p:nvSpPr>
        <p:spPr>
          <a:xfrm>
            <a:off x="914400" y="3300413"/>
            <a:ext cx="7315200" cy="270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Times New Roman"/>
              <a:buNone/>
            </a:pPr>
            <a:endParaRPr/>
          </a:p>
        </p:txBody>
      </p:sp>
      <p:sp>
        <p:nvSpPr>
          <p:cNvPr id="1383" name="Google Shape;1383;p69:notes"/>
          <p:cNvSpPr>
            <a:spLocks noGrp="1" noRot="1" noChangeAspect="1"/>
          </p:cNvSpPr>
          <p:nvPr>
            <p:ph type="sldImg" idx="2"/>
          </p:nvPr>
        </p:nvSpPr>
        <p:spPr>
          <a:xfrm>
            <a:off x="3028950" y="857250"/>
            <a:ext cx="3086100" cy="23145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extLst>
      <p:ext uri="{BB962C8B-B14F-4D97-AF65-F5344CB8AC3E}">
        <p14:creationId xmlns:p14="http://schemas.microsoft.com/office/powerpoint/2010/main" xmlns="" val="344704580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3"/>
        <p:cNvGrpSpPr/>
        <p:nvPr/>
      </p:nvGrpSpPr>
      <p:grpSpPr>
        <a:xfrm>
          <a:off x="0" y="0"/>
          <a:ext cx="0" cy="0"/>
          <a:chOff x="0" y="0"/>
          <a:chExt cx="0" cy="0"/>
        </a:xfrm>
      </p:grpSpPr>
      <p:sp>
        <p:nvSpPr>
          <p:cNvPr id="1354" name="Google Shape;1354;p6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355" name="Google Shape;1355;p6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xmlns="" val="227651662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8"/>
        <p:cNvGrpSpPr/>
        <p:nvPr/>
      </p:nvGrpSpPr>
      <p:grpSpPr>
        <a:xfrm>
          <a:off x="0" y="0"/>
          <a:ext cx="0" cy="0"/>
          <a:chOff x="0" y="0"/>
          <a:chExt cx="0" cy="0"/>
        </a:xfrm>
      </p:grpSpPr>
      <p:sp>
        <p:nvSpPr>
          <p:cNvPr id="1389" name="Google Shape;1389;p70:notes"/>
          <p:cNvSpPr txBox="1">
            <a:spLocks noGrp="1"/>
          </p:cNvSpPr>
          <p:nvPr>
            <p:ph type="body" idx="1"/>
          </p:nvPr>
        </p:nvSpPr>
        <p:spPr>
          <a:xfrm>
            <a:off x="914400" y="3300413"/>
            <a:ext cx="7315200" cy="270033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Times New Roman"/>
              <a:buNone/>
            </a:pPr>
            <a:endParaRPr/>
          </a:p>
        </p:txBody>
      </p:sp>
      <p:sp>
        <p:nvSpPr>
          <p:cNvPr id="1390" name="Google Shape;1390;p70:notes"/>
          <p:cNvSpPr>
            <a:spLocks noGrp="1" noRot="1" noChangeAspect="1"/>
          </p:cNvSpPr>
          <p:nvPr>
            <p:ph type="sldImg" idx="2"/>
          </p:nvPr>
        </p:nvSpPr>
        <p:spPr>
          <a:xfrm>
            <a:off x="3028950" y="857250"/>
            <a:ext cx="3086100" cy="23145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extLst>
      <p:ext uri="{BB962C8B-B14F-4D97-AF65-F5344CB8AC3E}">
        <p14:creationId xmlns:p14="http://schemas.microsoft.com/office/powerpoint/2010/main" xmlns="" val="160179466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6"/>
        <p:cNvGrpSpPr/>
        <p:nvPr/>
      </p:nvGrpSpPr>
      <p:grpSpPr>
        <a:xfrm>
          <a:off x="0" y="0"/>
          <a:ext cx="0" cy="0"/>
          <a:chOff x="0" y="0"/>
          <a:chExt cx="0" cy="0"/>
        </a:xfrm>
      </p:grpSpPr>
      <p:sp>
        <p:nvSpPr>
          <p:cNvPr id="1397" name="Google Shape;1397;p71:notes"/>
          <p:cNvSpPr txBox="1">
            <a:spLocks noGrp="1"/>
          </p:cNvSpPr>
          <p:nvPr>
            <p:ph type="body" idx="1"/>
          </p:nvPr>
        </p:nvSpPr>
        <p:spPr>
          <a:xfrm>
            <a:off x="914400" y="3257550"/>
            <a:ext cx="7315200" cy="3086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Times New Roman"/>
              <a:buNone/>
            </a:pPr>
            <a:endParaRPr/>
          </a:p>
        </p:txBody>
      </p:sp>
      <p:sp>
        <p:nvSpPr>
          <p:cNvPr id="1398" name="Google Shape;1398;p71: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extLst>
      <p:ext uri="{BB962C8B-B14F-4D97-AF65-F5344CB8AC3E}">
        <p14:creationId xmlns:p14="http://schemas.microsoft.com/office/powerpoint/2010/main" xmlns="" val="157868578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3"/>
        <p:cNvGrpSpPr/>
        <p:nvPr/>
      </p:nvGrpSpPr>
      <p:grpSpPr>
        <a:xfrm>
          <a:off x="0" y="0"/>
          <a:ext cx="0" cy="0"/>
          <a:chOff x="0" y="0"/>
          <a:chExt cx="0" cy="0"/>
        </a:xfrm>
      </p:grpSpPr>
      <p:sp>
        <p:nvSpPr>
          <p:cNvPr id="1404" name="Google Shape;1404;p72:notes"/>
          <p:cNvSpPr txBox="1">
            <a:spLocks noGrp="1"/>
          </p:cNvSpPr>
          <p:nvPr>
            <p:ph type="body" idx="1"/>
          </p:nvPr>
        </p:nvSpPr>
        <p:spPr>
          <a:xfrm>
            <a:off x="914400" y="3257550"/>
            <a:ext cx="7315200" cy="3086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Times New Roman"/>
              <a:buNone/>
            </a:pPr>
            <a:endParaRPr/>
          </a:p>
        </p:txBody>
      </p:sp>
      <p:sp>
        <p:nvSpPr>
          <p:cNvPr id="1405" name="Google Shape;1405;p72: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extLst>
      <p:ext uri="{BB962C8B-B14F-4D97-AF65-F5344CB8AC3E}">
        <p14:creationId xmlns:p14="http://schemas.microsoft.com/office/powerpoint/2010/main" xmlns="" val="320394999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4"/>
        <p:cNvGrpSpPr/>
        <p:nvPr/>
      </p:nvGrpSpPr>
      <p:grpSpPr>
        <a:xfrm>
          <a:off x="0" y="0"/>
          <a:ext cx="0" cy="0"/>
          <a:chOff x="0" y="0"/>
          <a:chExt cx="0" cy="0"/>
        </a:xfrm>
      </p:grpSpPr>
      <p:sp>
        <p:nvSpPr>
          <p:cNvPr id="1415" name="Google Shape;1415;p7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416" name="Google Shape;1416;p7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xmlns="" val="392324129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1"/>
        <p:cNvGrpSpPr/>
        <p:nvPr/>
      </p:nvGrpSpPr>
      <p:grpSpPr>
        <a:xfrm>
          <a:off x="0" y="0"/>
          <a:ext cx="0" cy="0"/>
          <a:chOff x="0" y="0"/>
          <a:chExt cx="0" cy="0"/>
        </a:xfrm>
      </p:grpSpPr>
      <p:sp>
        <p:nvSpPr>
          <p:cNvPr id="1422" name="Google Shape;1422;p74: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423" name="Google Shape;1423;p7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xmlns="" val="41849364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p6:notes"/>
          <p:cNvSpPr txBox="1">
            <a:spLocks noGrp="1"/>
          </p:cNvSpPr>
          <p:nvPr>
            <p:ph type="sldNum" idx="12"/>
          </p:nvPr>
        </p:nvSpPr>
        <p:spPr>
          <a:xfrm>
            <a:off x="3886200" y="8686800"/>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6</a:t>
            </a:fld>
            <a:endParaRPr/>
          </a:p>
        </p:txBody>
      </p:sp>
      <p:sp>
        <p:nvSpPr>
          <p:cNvPr id="467" name="Google Shape;467;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68" name="Google Shape;468;p6: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latin typeface="Times"/>
                <a:ea typeface="Times"/>
                <a:cs typeface="Times"/>
                <a:sym typeface="Times"/>
              </a:rPr>
              <a:t>The requirements of information security within an organization have undergone two major changes in the last several decades. Before the widespread use of data processing equipment,the security of information felt to be valuable to an organization was provided primarily by physical </a:t>
            </a:r>
            <a:r>
              <a:rPr lang="en-US"/>
              <a:t>(eg. rugged filing cabinets with locks) and administrative mechanisms (eg. Personnel screening procedures during hiring process).</a:t>
            </a:r>
            <a:endParaRPr/>
          </a:p>
          <a:p>
            <a:pPr marL="0" lvl="0" indent="0" algn="l" rtl="0">
              <a:spcBef>
                <a:spcPts val="360"/>
              </a:spcBef>
              <a:spcAft>
                <a:spcPts val="0"/>
              </a:spcAft>
              <a:buNone/>
            </a:pPr>
            <a:r>
              <a:rPr lang="en-US"/>
              <a:t>Growing computer use implies a need for automated tools for protecting files and other information stored on it. This is especially the case for a shared system, such as a time-sharing system, and even more so for systems that can be accessed over a public telephone network, data network, or the Internet.</a:t>
            </a:r>
            <a:endParaRPr/>
          </a:p>
          <a:p>
            <a:pPr marL="0" lvl="0" indent="0" algn="l" rtl="0">
              <a:spcBef>
                <a:spcPts val="360"/>
              </a:spcBef>
              <a:spcAft>
                <a:spcPts val="0"/>
              </a:spcAft>
              <a:buNone/>
            </a:pPr>
            <a:r>
              <a:rPr lang="en-US">
                <a:latin typeface="Times"/>
                <a:ea typeface="Times"/>
                <a:cs typeface="Times"/>
                <a:sym typeface="Times"/>
              </a:rPr>
              <a:t>The second major change that affected security is the introduction of distributed systems and the use of networks and communications facilities for carrying data between terminal user and computer and between computer and computer. Network security measures are needed to protect data during their transmission.</a:t>
            </a:r>
            <a:endParaRPr/>
          </a:p>
          <a:p>
            <a:pPr marL="0" lvl="0" indent="0" algn="l" rtl="0">
              <a:spcBef>
                <a:spcPts val="360"/>
              </a:spcBef>
              <a:spcAft>
                <a:spcPts val="0"/>
              </a:spcAft>
              <a:buNone/>
            </a:pPr>
            <a:endParaRPr/>
          </a:p>
          <a:p>
            <a:pPr marL="0" lvl="0" indent="0" algn="l" rtl="0">
              <a:spcBef>
                <a:spcPts val="360"/>
              </a:spcBef>
              <a:spcAft>
                <a:spcPts val="0"/>
              </a:spcAft>
              <a:buNone/>
            </a:pPr>
            <a:endParaRPr/>
          </a:p>
        </p:txBody>
      </p:sp>
    </p:spTree>
    <p:extLst>
      <p:ext uri="{BB962C8B-B14F-4D97-AF65-F5344CB8AC3E}">
        <p14:creationId xmlns:p14="http://schemas.microsoft.com/office/powerpoint/2010/main" xmlns="" val="13239476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p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477" name="Google Shape;477;p7: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78" name="Google Shape;478;p7:notes"/>
          <p:cNvSpPr txBox="1">
            <a:spLocks noGrp="1"/>
          </p:cNvSpPr>
          <p:nvPr>
            <p:ph type="hdr" idx="3"/>
          </p:nvPr>
        </p:nvSpPr>
        <p:spPr>
          <a:xfrm>
            <a:off x="0" y="0"/>
            <a:ext cx="2971800" cy="4572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Lecture-1</a:t>
            </a:r>
            <a:endParaRPr/>
          </a:p>
        </p:txBody>
      </p:sp>
      <p:sp>
        <p:nvSpPr>
          <p:cNvPr id="479" name="Google Shape;479;p7:notes"/>
          <p:cNvSpPr txBox="1">
            <a:spLocks noGrp="1"/>
          </p:cNvSpPr>
          <p:nvPr>
            <p:ph type="sldNum" idx="12"/>
          </p:nvPr>
        </p:nvSpPr>
        <p:spPr>
          <a:xfrm>
            <a:off x="3886200" y="8686800"/>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7</a:t>
            </a:fld>
            <a:endParaRPr/>
          </a:p>
        </p:txBody>
      </p:sp>
    </p:spTree>
    <p:extLst>
      <p:ext uri="{BB962C8B-B14F-4D97-AF65-F5344CB8AC3E}">
        <p14:creationId xmlns:p14="http://schemas.microsoft.com/office/powerpoint/2010/main" xmlns="" val="3872444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p8: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487" name="Google Shape;487;p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xmlns="" val="41521560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Google Shape;493;p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94" name="Google Shape;494;p9: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86911622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Custom Layout">
  <p:cSld name="Custom Layout">
    <p:bg>
      <p:bgPr>
        <a:blipFill>
          <a:blip r:embed="rId2">
            <a:alphaModFix/>
          </a:blip>
          <a:stretch>
            <a:fillRect/>
          </a:stretch>
        </a:blipFill>
        <a:effectLst/>
      </p:bgPr>
    </p:bg>
    <p:spTree>
      <p:nvGrpSpPr>
        <p:cNvPr id="1" name="Shape 15"/>
        <p:cNvGrpSpPr/>
        <p:nvPr/>
      </p:nvGrpSpPr>
      <p:grpSpPr>
        <a:xfrm>
          <a:off x="0" y="0"/>
          <a:ext cx="0" cy="0"/>
          <a:chOff x="0" y="0"/>
          <a:chExt cx="0" cy="0"/>
        </a:xfrm>
      </p:grpSpPr>
      <p:sp>
        <p:nvSpPr>
          <p:cNvPr id="16" name="Google Shape;16;p76"/>
          <p:cNvSpPr/>
          <p:nvPr/>
        </p:nvSpPr>
        <p:spPr>
          <a:xfrm>
            <a:off x="0" y="3352800"/>
            <a:ext cx="8686800" cy="2743200"/>
          </a:xfrm>
          <a:prstGeom prst="rect">
            <a:avLst/>
          </a:prstGeom>
          <a:solidFill>
            <a:srgbClr val="10114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b="0" i="0" u="none" strike="noStrike" cap="none">
              <a:solidFill>
                <a:srgbClr val="FFFFFF"/>
              </a:solidFill>
              <a:latin typeface="Arial"/>
              <a:ea typeface="Arial"/>
              <a:cs typeface="Arial"/>
              <a:sym typeface="Arial"/>
            </a:endParaRPr>
          </a:p>
        </p:txBody>
      </p:sp>
      <p:sp>
        <p:nvSpPr>
          <p:cNvPr id="17" name="Google Shape;17;p76"/>
          <p:cNvSpPr/>
          <p:nvPr/>
        </p:nvSpPr>
        <p:spPr>
          <a:xfrm>
            <a:off x="2895600" y="6096000"/>
            <a:ext cx="2895600" cy="76200"/>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b="0" i="0" u="none" strike="noStrike" cap="none">
              <a:solidFill>
                <a:srgbClr val="FFFFFF"/>
              </a:solidFill>
              <a:latin typeface="Tahoma"/>
              <a:ea typeface="Tahoma"/>
              <a:cs typeface="Tahoma"/>
              <a:sym typeface="Tahoma"/>
            </a:endParaRPr>
          </a:p>
        </p:txBody>
      </p:sp>
      <p:sp>
        <p:nvSpPr>
          <p:cNvPr id="18" name="Google Shape;18;p76"/>
          <p:cNvSpPr/>
          <p:nvPr/>
        </p:nvSpPr>
        <p:spPr>
          <a:xfrm>
            <a:off x="0" y="6096000"/>
            <a:ext cx="2895600" cy="76200"/>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b="0" i="0" u="none" strike="noStrike" cap="none">
              <a:solidFill>
                <a:srgbClr val="FFFFFF"/>
              </a:solidFill>
              <a:latin typeface="Tahoma"/>
              <a:ea typeface="Tahoma"/>
              <a:cs typeface="Tahoma"/>
              <a:sym typeface="Tahoma"/>
            </a:endParaRPr>
          </a:p>
        </p:txBody>
      </p:sp>
      <p:sp>
        <p:nvSpPr>
          <p:cNvPr id="19" name="Google Shape;19;p76"/>
          <p:cNvSpPr/>
          <p:nvPr/>
        </p:nvSpPr>
        <p:spPr>
          <a:xfrm>
            <a:off x="5791200" y="6096000"/>
            <a:ext cx="2895600" cy="76200"/>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b="0" i="0" u="none" strike="noStrike" cap="none">
              <a:solidFill>
                <a:srgbClr val="FFFFFF"/>
              </a:solidFill>
              <a:latin typeface="Tahoma"/>
              <a:ea typeface="Tahoma"/>
              <a:cs typeface="Tahoma"/>
              <a:sym typeface="Tahoma"/>
            </a:endParaRPr>
          </a:p>
        </p:txBody>
      </p:sp>
      <p:pic>
        <p:nvPicPr>
          <p:cNvPr id="20" name="Google Shape;20;p76" descr="BITS_university_logo_whitevert.png"/>
          <p:cNvPicPr preferRelativeResize="0"/>
          <p:nvPr/>
        </p:nvPicPr>
        <p:blipFill rotWithShape="1">
          <a:blip r:embed="rId3">
            <a:alphaModFix/>
          </a:blip>
          <a:srcRect t="2" b="28592"/>
          <a:stretch/>
        </p:blipFill>
        <p:spPr>
          <a:xfrm>
            <a:off x="76200" y="3352800"/>
            <a:ext cx="2057400" cy="1979613"/>
          </a:xfrm>
          <a:prstGeom prst="rect">
            <a:avLst/>
          </a:prstGeom>
          <a:noFill/>
          <a:ln>
            <a:noFill/>
          </a:ln>
        </p:spPr>
      </p:pic>
      <p:sp>
        <p:nvSpPr>
          <p:cNvPr id="21" name="Google Shape;21;p76"/>
          <p:cNvSpPr txBox="1"/>
          <p:nvPr/>
        </p:nvSpPr>
        <p:spPr>
          <a:xfrm>
            <a:off x="-76200" y="5257800"/>
            <a:ext cx="2209800" cy="55403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900" b="1" i="0" u="none" strike="noStrike" cap="none">
                <a:solidFill>
                  <a:srgbClr val="FFFFFF"/>
                </a:solidFill>
                <a:latin typeface="Arial"/>
                <a:ea typeface="Arial"/>
                <a:cs typeface="Arial"/>
                <a:sym typeface="Arial"/>
              </a:rPr>
              <a:t>BITS</a:t>
            </a:r>
            <a:r>
              <a:rPr lang="en-US" sz="2900" b="0" i="0" u="none" strike="noStrike" cap="none">
                <a:solidFill>
                  <a:srgbClr val="FFFFFF"/>
                </a:solidFill>
                <a:latin typeface="Arial"/>
                <a:ea typeface="Arial"/>
                <a:cs typeface="Arial"/>
                <a:sym typeface="Arial"/>
              </a:rPr>
              <a:t> Pilani</a:t>
            </a:r>
            <a:endParaRPr/>
          </a:p>
        </p:txBody>
      </p:sp>
      <p:sp>
        <p:nvSpPr>
          <p:cNvPr id="22" name="Google Shape;22;p76"/>
          <p:cNvSpPr txBox="1"/>
          <p:nvPr/>
        </p:nvSpPr>
        <p:spPr>
          <a:xfrm>
            <a:off x="152400" y="5667375"/>
            <a:ext cx="1905000" cy="27622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b="0" i="0" u="none" strike="noStrike" cap="none">
                <a:solidFill>
                  <a:srgbClr val="FFFFFF"/>
                </a:solidFill>
                <a:latin typeface="Arial"/>
                <a:ea typeface="Arial"/>
                <a:cs typeface="Arial"/>
                <a:sym typeface="Arial"/>
              </a:rPr>
              <a:t>Pilani Campus</a:t>
            </a:r>
            <a:endParaRPr/>
          </a:p>
        </p:txBody>
      </p:sp>
      <p:sp>
        <p:nvSpPr>
          <p:cNvPr id="23" name="Google Shape;23;p76"/>
          <p:cNvSpPr/>
          <p:nvPr/>
        </p:nvSpPr>
        <p:spPr>
          <a:xfrm>
            <a:off x="0" y="3352800"/>
            <a:ext cx="8686800" cy="2743200"/>
          </a:xfrm>
          <a:prstGeom prst="rect">
            <a:avLst/>
          </a:prstGeom>
          <a:solidFill>
            <a:srgbClr val="10114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b="0" i="0" u="none" strike="noStrike" cap="none">
              <a:solidFill>
                <a:srgbClr val="FFFFFF"/>
              </a:solidFill>
              <a:latin typeface="Arial"/>
              <a:ea typeface="Arial"/>
              <a:cs typeface="Arial"/>
              <a:sym typeface="Arial"/>
            </a:endParaRPr>
          </a:p>
        </p:txBody>
      </p:sp>
      <p:sp>
        <p:nvSpPr>
          <p:cNvPr id="24" name="Google Shape;24;p76"/>
          <p:cNvSpPr/>
          <p:nvPr/>
        </p:nvSpPr>
        <p:spPr>
          <a:xfrm>
            <a:off x="2895600" y="6096000"/>
            <a:ext cx="2895600" cy="76200"/>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b="0" i="0" u="none" strike="noStrike" cap="none">
              <a:solidFill>
                <a:srgbClr val="FFFFFF"/>
              </a:solidFill>
              <a:latin typeface="Tahoma"/>
              <a:ea typeface="Tahoma"/>
              <a:cs typeface="Tahoma"/>
              <a:sym typeface="Tahoma"/>
            </a:endParaRPr>
          </a:p>
        </p:txBody>
      </p:sp>
      <p:sp>
        <p:nvSpPr>
          <p:cNvPr id="25" name="Google Shape;25;p76"/>
          <p:cNvSpPr/>
          <p:nvPr/>
        </p:nvSpPr>
        <p:spPr>
          <a:xfrm>
            <a:off x="0" y="6096000"/>
            <a:ext cx="2895600" cy="76200"/>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b="0" i="0" u="none" strike="noStrike" cap="none">
              <a:solidFill>
                <a:srgbClr val="FFFFFF"/>
              </a:solidFill>
              <a:latin typeface="Tahoma"/>
              <a:ea typeface="Tahoma"/>
              <a:cs typeface="Tahoma"/>
              <a:sym typeface="Tahoma"/>
            </a:endParaRPr>
          </a:p>
        </p:txBody>
      </p:sp>
      <p:sp>
        <p:nvSpPr>
          <p:cNvPr id="26" name="Google Shape;26;p76"/>
          <p:cNvSpPr/>
          <p:nvPr/>
        </p:nvSpPr>
        <p:spPr>
          <a:xfrm>
            <a:off x="5791200" y="6096000"/>
            <a:ext cx="2895600" cy="76200"/>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b="0" i="0" u="none" strike="noStrike" cap="none">
              <a:solidFill>
                <a:srgbClr val="FFFFFF"/>
              </a:solidFill>
              <a:latin typeface="Tahoma"/>
              <a:ea typeface="Tahoma"/>
              <a:cs typeface="Tahoma"/>
              <a:sym typeface="Tahoma"/>
            </a:endParaRPr>
          </a:p>
        </p:txBody>
      </p:sp>
      <p:pic>
        <p:nvPicPr>
          <p:cNvPr id="27" name="Google Shape;27;p76" descr="BITS_university_logo_whitevert.png"/>
          <p:cNvPicPr preferRelativeResize="0"/>
          <p:nvPr/>
        </p:nvPicPr>
        <p:blipFill rotWithShape="1">
          <a:blip r:embed="rId3">
            <a:alphaModFix/>
          </a:blip>
          <a:srcRect t="2" b="28592"/>
          <a:stretch/>
        </p:blipFill>
        <p:spPr>
          <a:xfrm>
            <a:off x="76200" y="3352800"/>
            <a:ext cx="2057400" cy="1979613"/>
          </a:xfrm>
          <a:prstGeom prst="rect">
            <a:avLst/>
          </a:prstGeom>
          <a:noFill/>
          <a:ln>
            <a:noFill/>
          </a:ln>
        </p:spPr>
      </p:pic>
      <p:sp>
        <p:nvSpPr>
          <p:cNvPr id="28" name="Google Shape;28;p76"/>
          <p:cNvSpPr txBox="1"/>
          <p:nvPr/>
        </p:nvSpPr>
        <p:spPr>
          <a:xfrm>
            <a:off x="-76200" y="5257800"/>
            <a:ext cx="2209800" cy="55403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900" b="1" i="0" u="none" strike="noStrike" cap="none">
                <a:solidFill>
                  <a:srgbClr val="FFFFFF"/>
                </a:solidFill>
                <a:latin typeface="Arial"/>
                <a:ea typeface="Arial"/>
                <a:cs typeface="Arial"/>
                <a:sym typeface="Arial"/>
              </a:rPr>
              <a:t>BITS</a:t>
            </a:r>
            <a:r>
              <a:rPr lang="en-US" sz="2900" b="0" i="0" u="none" strike="noStrike" cap="none">
                <a:solidFill>
                  <a:srgbClr val="FFFFFF"/>
                </a:solidFill>
                <a:latin typeface="Arial"/>
                <a:ea typeface="Arial"/>
                <a:cs typeface="Arial"/>
                <a:sym typeface="Arial"/>
              </a:rPr>
              <a:t> Pilani</a:t>
            </a:r>
            <a:endParaRPr/>
          </a:p>
        </p:txBody>
      </p:sp>
      <p:sp>
        <p:nvSpPr>
          <p:cNvPr id="29" name="Google Shape;29;p76"/>
          <p:cNvSpPr txBox="1"/>
          <p:nvPr/>
        </p:nvSpPr>
        <p:spPr>
          <a:xfrm>
            <a:off x="152400" y="5667375"/>
            <a:ext cx="1905000" cy="27622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b="0" i="0" u="none" strike="noStrike" cap="none">
                <a:solidFill>
                  <a:srgbClr val="FFFFFF"/>
                </a:solidFill>
                <a:latin typeface="Arial"/>
                <a:ea typeface="Arial"/>
                <a:cs typeface="Arial"/>
                <a:sym typeface="Arial"/>
              </a:rPr>
              <a:t>Pilani Campus</a:t>
            </a:r>
            <a:endParaRPr/>
          </a:p>
        </p:txBody>
      </p:sp>
      <p:sp>
        <p:nvSpPr>
          <p:cNvPr id="30" name="Google Shape;30;p76"/>
          <p:cNvSpPr txBox="1">
            <a:spLocks noGrp="1"/>
          </p:cNvSpPr>
          <p:nvPr>
            <p:ph type="body" idx="1"/>
          </p:nvPr>
        </p:nvSpPr>
        <p:spPr>
          <a:xfrm>
            <a:off x="2514600" y="5410200"/>
            <a:ext cx="6019800" cy="533400"/>
          </a:xfrm>
          <a:prstGeom prst="rect">
            <a:avLst/>
          </a:prstGeom>
          <a:noFill/>
          <a:ln>
            <a:noFill/>
          </a:ln>
        </p:spPr>
        <p:txBody>
          <a:bodyPr spcFirstLastPara="1" wrap="square" lIns="91425" tIns="45700" rIns="91425" bIns="45700" anchor="b" anchorCtr="0">
            <a:noAutofit/>
          </a:bodyPr>
          <a:lstStyle>
            <a:lvl1pPr marL="457200" lvl="0" indent="-228600" algn="r">
              <a:lnSpc>
                <a:spcPct val="100000"/>
              </a:lnSpc>
              <a:spcBef>
                <a:spcPts val="0"/>
              </a:spcBef>
              <a:spcAft>
                <a:spcPts val="0"/>
              </a:spcAft>
              <a:buClr>
                <a:schemeClr val="lt1"/>
              </a:buClr>
              <a:buSzPts val="1800"/>
              <a:buNone/>
              <a:defRPr sz="1800">
                <a:solidFill>
                  <a:schemeClr val="lt1"/>
                </a:solidFill>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1" name="Google Shape;31;p76"/>
          <p:cNvSpPr txBox="1">
            <a:spLocks noGrp="1"/>
          </p:cNvSpPr>
          <p:nvPr>
            <p:ph type="title"/>
          </p:nvPr>
        </p:nvSpPr>
        <p:spPr>
          <a:xfrm>
            <a:off x="2514600" y="3810000"/>
            <a:ext cx="6019800" cy="1524000"/>
          </a:xfrm>
          <a:prstGeom prst="rect">
            <a:avLst/>
          </a:prstGeom>
          <a:noFill/>
          <a:ln>
            <a:noFill/>
          </a:ln>
        </p:spPr>
        <p:txBody>
          <a:bodyPr spcFirstLastPara="1" wrap="square" lIns="91425" tIns="45700" rIns="91425" bIns="45700" anchor="ctr" anchorCtr="0">
            <a:noAutofit/>
          </a:bodyPr>
          <a:lstStyle>
            <a:lvl1pPr lvl="0" algn="l">
              <a:lnSpc>
                <a:spcPct val="90909"/>
              </a:lnSpc>
              <a:spcBef>
                <a:spcPts val="0"/>
              </a:spcBef>
              <a:spcAft>
                <a:spcPts val="0"/>
              </a:spcAft>
              <a:buSzPts val="1400"/>
              <a:buNone/>
              <a:defRPr sz="4400">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 name="Date Placeholder 1"/>
          <p:cNvSpPr>
            <a:spLocks noGrp="1"/>
          </p:cNvSpPr>
          <p:nvPr>
            <p:ph type="dt" idx="10"/>
          </p:nvPr>
        </p:nvSpPr>
        <p:spPr/>
        <p:txBody>
          <a:bodyPr/>
          <a:lstStyle/>
          <a:p>
            <a:endParaRPr lang="en-IN"/>
          </a:p>
        </p:txBody>
      </p:sp>
      <p:sp>
        <p:nvSpPr>
          <p:cNvPr id="3" name="Footer Placeholder 2"/>
          <p:cNvSpPr>
            <a:spLocks noGrp="1"/>
          </p:cNvSpPr>
          <p:nvPr>
            <p:ph type="ftr" idx="11"/>
          </p:nvPr>
        </p:nvSpPr>
        <p:spPr/>
        <p:txBody>
          <a:bodyPr/>
          <a:lstStyle/>
          <a:p>
            <a:endParaRPr lang="en-IN"/>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icture with Caption">
  <p:cSld name="Picture with Caption">
    <p:spTree>
      <p:nvGrpSpPr>
        <p:cNvPr id="1" name="Shape 134"/>
        <p:cNvGrpSpPr/>
        <p:nvPr/>
      </p:nvGrpSpPr>
      <p:grpSpPr>
        <a:xfrm>
          <a:off x="0" y="0"/>
          <a:ext cx="0" cy="0"/>
          <a:chOff x="0" y="0"/>
          <a:chExt cx="0" cy="0"/>
        </a:xfrm>
      </p:grpSpPr>
      <p:grpSp>
        <p:nvGrpSpPr>
          <p:cNvPr id="135" name="Google Shape;135;p92"/>
          <p:cNvGrpSpPr/>
          <p:nvPr/>
        </p:nvGrpSpPr>
        <p:grpSpPr>
          <a:xfrm>
            <a:off x="0" y="1295400"/>
            <a:ext cx="7010400" cy="46038"/>
            <a:chOff x="1905000" y="6553200"/>
            <a:chExt cx="7010400" cy="45719"/>
          </a:xfrm>
        </p:grpSpPr>
        <p:sp>
          <p:nvSpPr>
            <p:cNvPr id="136" name="Google Shape;136;p92"/>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sp>
          <p:nvSpPr>
            <p:cNvPr id="137" name="Google Shape;137;p92"/>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sp>
          <p:nvSpPr>
            <p:cNvPr id="138" name="Google Shape;138;p92"/>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grpSp>
      <p:grpSp>
        <p:nvGrpSpPr>
          <p:cNvPr id="139" name="Google Shape;139;p92"/>
          <p:cNvGrpSpPr/>
          <p:nvPr/>
        </p:nvGrpSpPr>
        <p:grpSpPr>
          <a:xfrm>
            <a:off x="2133600" y="6553200"/>
            <a:ext cx="7010400" cy="46038"/>
            <a:chOff x="1905000" y="6553200"/>
            <a:chExt cx="7010400" cy="45719"/>
          </a:xfrm>
        </p:grpSpPr>
        <p:sp>
          <p:nvSpPr>
            <p:cNvPr id="140" name="Google Shape;140;p92"/>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sp>
          <p:nvSpPr>
            <p:cNvPr id="141" name="Google Shape;141;p92"/>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sp>
          <p:nvSpPr>
            <p:cNvPr id="142" name="Google Shape;142;p92"/>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grpSp>
      <p:pic>
        <p:nvPicPr>
          <p:cNvPr id="143" name="Google Shape;143;p92" descr="Picture 7.png"/>
          <p:cNvPicPr preferRelativeResize="0"/>
          <p:nvPr/>
        </p:nvPicPr>
        <p:blipFill rotWithShape="1">
          <a:blip r:embed="rId2">
            <a:alphaModFix/>
          </a:blip>
          <a:srcRect l="1923" b="5335"/>
          <a:stretch/>
        </p:blipFill>
        <p:spPr>
          <a:xfrm>
            <a:off x="6629400" y="0"/>
            <a:ext cx="2193925" cy="692150"/>
          </a:xfrm>
          <a:prstGeom prst="rect">
            <a:avLst/>
          </a:prstGeom>
          <a:noFill/>
          <a:ln>
            <a:noFill/>
          </a:ln>
        </p:spPr>
      </p:pic>
      <p:sp>
        <p:nvSpPr>
          <p:cNvPr id="144" name="Google Shape;144;p92"/>
          <p:cNvSpPr txBox="1"/>
          <p:nvPr/>
        </p:nvSpPr>
        <p:spPr>
          <a:xfrm>
            <a:off x="3276600" y="6596063"/>
            <a:ext cx="5867400" cy="261937"/>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1100" b="1">
                <a:solidFill>
                  <a:srgbClr val="101141"/>
                </a:solidFill>
                <a:latin typeface="Arial"/>
                <a:ea typeface="Arial"/>
                <a:cs typeface="Arial"/>
                <a:sym typeface="Arial"/>
              </a:rPr>
              <a:t>BITS </a:t>
            </a:r>
            <a:r>
              <a:rPr lang="en-US" sz="1100">
                <a:solidFill>
                  <a:srgbClr val="101141"/>
                </a:solidFill>
                <a:latin typeface="Arial"/>
                <a:ea typeface="Arial"/>
                <a:cs typeface="Arial"/>
                <a:sym typeface="Arial"/>
              </a:rPr>
              <a:t>Pilani, Pilani Campus</a:t>
            </a:r>
            <a:endParaRPr/>
          </a:p>
        </p:txBody>
      </p:sp>
      <p:sp>
        <p:nvSpPr>
          <p:cNvPr id="145" name="Google Shape;145;p92"/>
          <p:cNvSpPr txBox="1">
            <a:spLocks noGrp="1"/>
          </p:cNvSpPr>
          <p:nvPr>
            <p:ph type="title"/>
          </p:nvPr>
        </p:nvSpPr>
        <p:spPr>
          <a:xfrm>
            <a:off x="1792288" y="5407025"/>
            <a:ext cx="5486400" cy="30480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SzPts val="1400"/>
              <a:buNone/>
              <a:defRPr sz="1800"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6" name="Google Shape;146;p92"/>
          <p:cNvSpPr>
            <a:spLocks noGrp="1"/>
          </p:cNvSpPr>
          <p:nvPr>
            <p:ph type="pic" idx="2"/>
          </p:nvPr>
        </p:nvSpPr>
        <p:spPr>
          <a:xfrm>
            <a:off x="1792288" y="1828800"/>
            <a:ext cx="5486400" cy="3429000"/>
          </a:xfrm>
          <a:prstGeom prst="rect">
            <a:avLst/>
          </a:prstGeom>
          <a:solidFill>
            <a:schemeClr val="lt1"/>
          </a:solidFill>
          <a:ln w="57150" cap="flat" cmpd="sng">
            <a:solidFill>
              <a:srgbClr val="DAE5F1"/>
            </a:solidFill>
            <a:prstDash val="solid"/>
            <a:round/>
            <a:headEnd type="none" w="sm" len="sm"/>
            <a:tailEnd type="none" w="sm" len="sm"/>
          </a:ln>
        </p:spPr>
      </p:sp>
      <p:sp>
        <p:nvSpPr>
          <p:cNvPr id="147" name="Google Shape;147;p92"/>
          <p:cNvSpPr txBox="1">
            <a:spLocks noGrp="1"/>
          </p:cNvSpPr>
          <p:nvPr>
            <p:ph type="body" idx="1"/>
          </p:nvPr>
        </p:nvSpPr>
        <p:spPr>
          <a:xfrm>
            <a:off x="1792288" y="5711825"/>
            <a:ext cx="5486400" cy="304800"/>
          </a:xfrm>
          <a:prstGeom prst="rect">
            <a:avLst/>
          </a:prstGeom>
          <a:noFill/>
          <a:ln>
            <a:noFill/>
          </a:ln>
        </p:spPr>
        <p:txBody>
          <a:bodyPr spcFirstLastPara="1" wrap="square" lIns="91425" tIns="45700" rIns="91425" bIns="45700" anchor="t" anchorCtr="0">
            <a:normAutofit/>
          </a:bodyPr>
          <a:lstStyle>
            <a:lvl1pPr marL="457200" lvl="0" indent="-228600" algn="l">
              <a:spcBef>
                <a:spcPts val="320"/>
              </a:spcBef>
              <a:spcAft>
                <a:spcPts val="0"/>
              </a:spcAft>
              <a:buClr>
                <a:schemeClr val="dk1"/>
              </a:buClr>
              <a:buSzPts val="1600"/>
              <a:buNone/>
              <a:defRPr sz="16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148" name="Google Shape;148;p92"/>
          <p:cNvSpPr txBox="1">
            <a:spLocks noGrp="1"/>
          </p:cNvSpPr>
          <p:nvPr>
            <p:ph type="body" idx="3"/>
          </p:nvPr>
        </p:nvSpPr>
        <p:spPr>
          <a:xfrm>
            <a:off x="304800" y="152400"/>
            <a:ext cx="6324600" cy="11430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0"/>
              </a:spcBef>
              <a:spcAft>
                <a:spcPts val="0"/>
              </a:spcAft>
              <a:buClr>
                <a:schemeClr val="dk1"/>
              </a:buClr>
              <a:buSzPts val="3600"/>
              <a:buNone/>
              <a:defRPr sz="3600" b="1">
                <a:latin typeface="Arial"/>
                <a:ea typeface="Arial"/>
                <a:cs typeface="Arial"/>
                <a:sym typeface="Arial"/>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 name="Date Placeholder 1"/>
          <p:cNvSpPr>
            <a:spLocks noGrp="1"/>
          </p:cNvSpPr>
          <p:nvPr>
            <p:ph type="dt" idx="10"/>
          </p:nvPr>
        </p:nvSpPr>
        <p:spPr/>
        <p:txBody>
          <a:bodyPr/>
          <a:lstStyle/>
          <a:p>
            <a:endParaRPr lang="en-IN"/>
          </a:p>
        </p:txBody>
      </p:sp>
      <p:sp>
        <p:nvSpPr>
          <p:cNvPr id="3" name="Footer Placeholder 2"/>
          <p:cNvSpPr>
            <a:spLocks noGrp="1"/>
          </p:cNvSpPr>
          <p:nvPr>
            <p:ph type="ftr" idx="11"/>
          </p:nvPr>
        </p:nvSpPr>
        <p:spPr/>
        <p:txBody>
          <a:bodyPr/>
          <a:lstStyle/>
          <a:p>
            <a:endParaRPr lang="en-IN"/>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p:spTree>
      <p:nvGrpSpPr>
        <p:cNvPr id="1" name="Shape 149"/>
        <p:cNvGrpSpPr/>
        <p:nvPr/>
      </p:nvGrpSpPr>
      <p:grpSpPr>
        <a:xfrm>
          <a:off x="0" y="0"/>
          <a:ext cx="0" cy="0"/>
          <a:chOff x="0" y="0"/>
          <a:chExt cx="0" cy="0"/>
        </a:xfrm>
      </p:grpSpPr>
      <p:grpSp>
        <p:nvGrpSpPr>
          <p:cNvPr id="150" name="Google Shape;150;p93"/>
          <p:cNvGrpSpPr/>
          <p:nvPr/>
        </p:nvGrpSpPr>
        <p:grpSpPr>
          <a:xfrm>
            <a:off x="0" y="1295400"/>
            <a:ext cx="7010400" cy="46038"/>
            <a:chOff x="1905000" y="6553200"/>
            <a:chExt cx="7010400" cy="45719"/>
          </a:xfrm>
        </p:grpSpPr>
        <p:sp>
          <p:nvSpPr>
            <p:cNvPr id="151" name="Google Shape;151;p93"/>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sp>
          <p:nvSpPr>
            <p:cNvPr id="152" name="Google Shape;152;p93"/>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sp>
          <p:nvSpPr>
            <p:cNvPr id="153" name="Google Shape;153;p93"/>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grpSp>
      <p:grpSp>
        <p:nvGrpSpPr>
          <p:cNvPr id="154" name="Google Shape;154;p93"/>
          <p:cNvGrpSpPr/>
          <p:nvPr/>
        </p:nvGrpSpPr>
        <p:grpSpPr>
          <a:xfrm>
            <a:off x="2133600" y="6553200"/>
            <a:ext cx="7010400" cy="46038"/>
            <a:chOff x="1905000" y="6553200"/>
            <a:chExt cx="7010400" cy="45719"/>
          </a:xfrm>
        </p:grpSpPr>
        <p:sp>
          <p:nvSpPr>
            <p:cNvPr id="155" name="Google Shape;155;p93"/>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sp>
          <p:nvSpPr>
            <p:cNvPr id="156" name="Google Shape;156;p93"/>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sp>
          <p:nvSpPr>
            <p:cNvPr id="157" name="Google Shape;157;p93"/>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grpSp>
      <p:pic>
        <p:nvPicPr>
          <p:cNvPr id="158" name="Google Shape;158;p93" descr="Picture 7.png"/>
          <p:cNvPicPr preferRelativeResize="0"/>
          <p:nvPr/>
        </p:nvPicPr>
        <p:blipFill rotWithShape="1">
          <a:blip r:embed="rId2">
            <a:alphaModFix/>
          </a:blip>
          <a:srcRect l="1923" b="5335"/>
          <a:stretch/>
        </p:blipFill>
        <p:spPr>
          <a:xfrm>
            <a:off x="6629400" y="0"/>
            <a:ext cx="2193925" cy="692150"/>
          </a:xfrm>
          <a:prstGeom prst="rect">
            <a:avLst/>
          </a:prstGeom>
          <a:noFill/>
          <a:ln>
            <a:noFill/>
          </a:ln>
        </p:spPr>
      </p:pic>
      <p:sp>
        <p:nvSpPr>
          <p:cNvPr id="159" name="Google Shape;159;p93"/>
          <p:cNvSpPr txBox="1"/>
          <p:nvPr/>
        </p:nvSpPr>
        <p:spPr>
          <a:xfrm>
            <a:off x="3276600" y="6596063"/>
            <a:ext cx="5867400" cy="261937"/>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1100" b="1">
                <a:solidFill>
                  <a:srgbClr val="101141"/>
                </a:solidFill>
                <a:latin typeface="Arial"/>
                <a:ea typeface="Arial"/>
                <a:cs typeface="Arial"/>
                <a:sym typeface="Arial"/>
              </a:rPr>
              <a:t>BITS </a:t>
            </a:r>
            <a:r>
              <a:rPr lang="en-US" sz="1100">
                <a:solidFill>
                  <a:srgbClr val="101141"/>
                </a:solidFill>
                <a:latin typeface="Arial"/>
                <a:ea typeface="Arial"/>
                <a:cs typeface="Arial"/>
                <a:sym typeface="Arial"/>
              </a:rPr>
              <a:t>Pilani, Pilani Campus</a:t>
            </a:r>
            <a:endParaRPr/>
          </a:p>
        </p:txBody>
      </p:sp>
      <p:sp>
        <p:nvSpPr>
          <p:cNvPr id="160" name="Google Shape;160;p93"/>
          <p:cNvSpPr txBox="1">
            <a:spLocks noGrp="1"/>
          </p:cNvSpPr>
          <p:nvPr>
            <p:ph type="body" idx="1"/>
          </p:nvPr>
        </p:nvSpPr>
        <p:spPr>
          <a:xfrm rot="5400000">
            <a:off x="2309018" y="-251619"/>
            <a:ext cx="4525963" cy="8229600"/>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61" name="Google Shape;161;p93"/>
          <p:cNvSpPr txBox="1">
            <a:spLocks noGrp="1"/>
          </p:cNvSpPr>
          <p:nvPr>
            <p:ph type="body" idx="2"/>
          </p:nvPr>
        </p:nvSpPr>
        <p:spPr>
          <a:xfrm>
            <a:off x="304800" y="152400"/>
            <a:ext cx="6324600" cy="11430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0"/>
              </a:spcBef>
              <a:spcAft>
                <a:spcPts val="0"/>
              </a:spcAft>
              <a:buClr>
                <a:schemeClr val="dk1"/>
              </a:buClr>
              <a:buSzPts val="3600"/>
              <a:buNone/>
              <a:defRPr sz="3600" b="1">
                <a:latin typeface="Arial"/>
                <a:ea typeface="Arial"/>
                <a:cs typeface="Arial"/>
                <a:sym typeface="Arial"/>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 name="Date Placeholder 1"/>
          <p:cNvSpPr>
            <a:spLocks noGrp="1"/>
          </p:cNvSpPr>
          <p:nvPr>
            <p:ph type="dt" idx="10"/>
          </p:nvPr>
        </p:nvSpPr>
        <p:spPr/>
        <p:txBody>
          <a:bodyPr/>
          <a:lstStyle/>
          <a:p>
            <a:endParaRPr lang="en-IN"/>
          </a:p>
        </p:txBody>
      </p:sp>
      <p:sp>
        <p:nvSpPr>
          <p:cNvPr id="3" name="Footer Placeholder 2"/>
          <p:cNvSpPr>
            <a:spLocks noGrp="1"/>
          </p:cNvSpPr>
          <p:nvPr>
            <p:ph type="ftr" idx="11"/>
          </p:nvPr>
        </p:nvSpPr>
        <p:spPr/>
        <p:txBody>
          <a:bodyPr/>
          <a:lstStyle/>
          <a:p>
            <a:endParaRPr lang="en-IN"/>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p:spTree>
      <p:nvGrpSpPr>
        <p:cNvPr id="1" name="Shape 162"/>
        <p:cNvGrpSpPr/>
        <p:nvPr/>
      </p:nvGrpSpPr>
      <p:grpSpPr>
        <a:xfrm>
          <a:off x="0" y="0"/>
          <a:ext cx="0" cy="0"/>
          <a:chOff x="0" y="0"/>
          <a:chExt cx="0" cy="0"/>
        </a:xfrm>
      </p:grpSpPr>
      <p:grpSp>
        <p:nvGrpSpPr>
          <p:cNvPr id="163" name="Google Shape;163;p94"/>
          <p:cNvGrpSpPr/>
          <p:nvPr/>
        </p:nvGrpSpPr>
        <p:grpSpPr>
          <a:xfrm rot="5400000">
            <a:off x="5006182" y="2567781"/>
            <a:ext cx="5181600" cy="46037"/>
            <a:chOff x="1905000" y="6553200"/>
            <a:chExt cx="7010400" cy="45719"/>
          </a:xfrm>
        </p:grpSpPr>
        <p:sp>
          <p:nvSpPr>
            <p:cNvPr id="164" name="Google Shape;164;p94"/>
            <p:cNvSpPr/>
            <p:nvPr/>
          </p:nvSpPr>
          <p:spPr>
            <a:xfrm>
              <a:off x="4267574" y="6553200"/>
              <a:ext cx="2328209"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sp>
          <p:nvSpPr>
            <p:cNvPr id="165" name="Google Shape;165;p94"/>
            <p:cNvSpPr/>
            <p:nvPr/>
          </p:nvSpPr>
          <p:spPr>
            <a:xfrm>
              <a:off x="1905000" y="6553200"/>
              <a:ext cx="2362574"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sp>
          <p:nvSpPr>
            <p:cNvPr id="166" name="Google Shape;166;p94"/>
            <p:cNvSpPr/>
            <p:nvPr/>
          </p:nvSpPr>
          <p:spPr>
            <a:xfrm>
              <a:off x="6587191" y="6553200"/>
              <a:ext cx="2328209"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grpSp>
      <p:pic>
        <p:nvPicPr>
          <p:cNvPr id="167" name="Google Shape;167;p94" descr="Picture 7.png"/>
          <p:cNvPicPr preferRelativeResize="0"/>
          <p:nvPr/>
        </p:nvPicPr>
        <p:blipFill rotWithShape="1">
          <a:blip r:embed="rId2">
            <a:alphaModFix/>
          </a:blip>
          <a:srcRect l="5336" t="1923"/>
          <a:stretch/>
        </p:blipFill>
        <p:spPr>
          <a:xfrm>
            <a:off x="-7938" y="381000"/>
            <a:ext cx="692151" cy="2193925"/>
          </a:xfrm>
          <a:prstGeom prst="rect">
            <a:avLst/>
          </a:prstGeom>
          <a:noFill/>
          <a:ln>
            <a:noFill/>
          </a:ln>
        </p:spPr>
      </p:pic>
      <p:sp>
        <p:nvSpPr>
          <p:cNvPr id="168" name="Google Shape;168;p94"/>
          <p:cNvSpPr txBox="1"/>
          <p:nvPr/>
        </p:nvSpPr>
        <p:spPr>
          <a:xfrm rot="5400000">
            <a:off x="-2794793" y="3809206"/>
            <a:ext cx="5867400" cy="230187"/>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900" b="1">
                <a:solidFill>
                  <a:srgbClr val="101141"/>
                </a:solidFill>
                <a:latin typeface="Arial"/>
                <a:ea typeface="Arial"/>
                <a:cs typeface="Arial"/>
                <a:sym typeface="Arial"/>
              </a:rPr>
              <a:t>BITS </a:t>
            </a:r>
            <a:r>
              <a:rPr lang="en-US" sz="900">
                <a:solidFill>
                  <a:srgbClr val="101141"/>
                </a:solidFill>
                <a:latin typeface="Arial"/>
                <a:ea typeface="Arial"/>
                <a:cs typeface="Arial"/>
                <a:sym typeface="Arial"/>
              </a:rPr>
              <a:t>Pilani, Pilani Campus</a:t>
            </a:r>
            <a:endParaRPr/>
          </a:p>
        </p:txBody>
      </p:sp>
      <p:sp>
        <p:nvSpPr>
          <p:cNvPr id="169" name="Google Shape;169;p94"/>
          <p:cNvSpPr txBox="1">
            <a:spLocks noGrp="1"/>
          </p:cNvSpPr>
          <p:nvPr>
            <p:ph type="body" idx="1"/>
          </p:nvPr>
        </p:nvSpPr>
        <p:spPr>
          <a:xfrm rot="5400000">
            <a:off x="1303338" y="296863"/>
            <a:ext cx="5851525" cy="6019800"/>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70" name="Google Shape;170;p94"/>
          <p:cNvSpPr txBox="1">
            <a:spLocks noGrp="1"/>
          </p:cNvSpPr>
          <p:nvPr>
            <p:ph type="body" idx="2"/>
          </p:nvPr>
        </p:nvSpPr>
        <p:spPr>
          <a:xfrm rot="5400000">
            <a:off x="5410200" y="2743200"/>
            <a:ext cx="5867400" cy="11430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0"/>
              </a:spcBef>
              <a:spcAft>
                <a:spcPts val="0"/>
              </a:spcAft>
              <a:buClr>
                <a:schemeClr val="dk1"/>
              </a:buClr>
              <a:buSzPts val="3600"/>
              <a:buNone/>
              <a:defRPr sz="3600" b="1">
                <a:latin typeface="Arial"/>
                <a:ea typeface="Arial"/>
                <a:cs typeface="Arial"/>
                <a:sym typeface="Arial"/>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 name="Date Placeholder 1"/>
          <p:cNvSpPr>
            <a:spLocks noGrp="1"/>
          </p:cNvSpPr>
          <p:nvPr>
            <p:ph type="dt" idx="10"/>
          </p:nvPr>
        </p:nvSpPr>
        <p:spPr/>
        <p:txBody>
          <a:bodyPr/>
          <a:lstStyle/>
          <a:p>
            <a:endParaRPr lang="en-IN"/>
          </a:p>
        </p:txBody>
      </p:sp>
      <p:sp>
        <p:nvSpPr>
          <p:cNvPr id="3" name="Footer Placeholder 2"/>
          <p:cNvSpPr>
            <a:spLocks noGrp="1"/>
          </p:cNvSpPr>
          <p:nvPr>
            <p:ph type="ftr" idx="11"/>
          </p:nvPr>
        </p:nvSpPr>
        <p:spPr/>
        <p:txBody>
          <a:bodyPr/>
          <a:lstStyle/>
          <a:p>
            <a:endParaRPr lang="en-IN"/>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_Custom Layout">
  <p:cSld name="1_Custom Layout">
    <p:bg>
      <p:bgPr>
        <a:blipFill>
          <a:blip r:embed="rId2">
            <a:alphaModFix/>
          </a:blip>
          <a:stretch>
            <a:fillRect/>
          </a:stretch>
        </a:blipFill>
        <a:effectLst/>
      </p:bgPr>
    </p:bg>
    <p:spTree>
      <p:nvGrpSpPr>
        <p:cNvPr id="1" name="Shape 171"/>
        <p:cNvGrpSpPr/>
        <p:nvPr/>
      </p:nvGrpSpPr>
      <p:grpSpPr>
        <a:xfrm>
          <a:off x="0" y="0"/>
          <a:ext cx="0" cy="0"/>
          <a:chOff x="0" y="0"/>
          <a:chExt cx="0" cy="0"/>
        </a:xfrm>
      </p:grpSpPr>
      <p:sp>
        <p:nvSpPr>
          <p:cNvPr id="172" name="Google Shape;172;p95"/>
          <p:cNvSpPr/>
          <p:nvPr/>
        </p:nvSpPr>
        <p:spPr>
          <a:xfrm>
            <a:off x="0" y="3352800"/>
            <a:ext cx="8686800" cy="2743200"/>
          </a:xfrm>
          <a:prstGeom prst="rect">
            <a:avLst/>
          </a:prstGeom>
          <a:solidFill>
            <a:srgbClr val="10114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Arial"/>
              <a:ea typeface="Arial"/>
              <a:cs typeface="Arial"/>
              <a:sym typeface="Arial"/>
            </a:endParaRPr>
          </a:p>
        </p:txBody>
      </p:sp>
      <p:sp>
        <p:nvSpPr>
          <p:cNvPr id="173" name="Google Shape;173;p95"/>
          <p:cNvSpPr/>
          <p:nvPr/>
        </p:nvSpPr>
        <p:spPr>
          <a:xfrm>
            <a:off x="2895600" y="6096000"/>
            <a:ext cx="2895600" cy="76200"/>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sp>
        <p:nvSpPr>
          <p:cNvPr id="174" name="Google Shape;174;p95"/>
          <p:cNvSpPr/>
          <p:nvPr/>
        </p:nvSpPr>
        <p:spPr>
          <a:xfrm>
            <a:off x="0" y="6096000"/>
            <a:ext cx="2895600" cy="76200"/>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sp>
        <p:nvSpPr>
          <p:cNvPr id="175" name="Google Shape;175;p95"/>
          <p:cNvSpPr/>
          <p:nvPr/>
        </p:nvSpPr>
        <p:spPr>
          <a:xfrm>
            <a:off x="5791200" y="6096000"/>
            <a:ext cx="2895600" cy="76200"/>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pic>
        <p:nvPicPr>
          <p:cNvPr id="176" name="Google Shape;176;p95" descr="BITS_university_logo_whitevert.png"/>
          <p:cNvPicPr preferRelativeResize="0"/>
          <p:nvPr/>
        </p:nvPicPr>
        <p:blipFill rotWithShape="1">
          <a:blip r:embed="rId3">
            <a:alphaModFix/>
          </a:blip>
          <a:srcRect t="2" b="28592"/>
          <a:stretch/>
        </p:blipFill>
        <p:spPr>
          <a:xfrm>
            <a:off x="76200" y="3352800"/>
            <a:ext cx="2057400" cy="1979613"/>
          </a:xfrm>
          <a:prstGeom prst="rect">
            <a:avLst/>
          </a:prstGeom>
          <a:noFill/>
          <a:ln>
            <a:noFill/>
          </a:ln>
        </p:spPr>
      </p:pic>
      <p:sp>
        <p:nvSpPr>
          <p:cNvPr id="177" name="Google Shape;177;p95"/>
          <p:cNvSpPr txBox="1"/>
          <p:nvPr/>
        </p:nvSpPr>
        <p:spPr>
          <a:xfrm>
            <a:off x="-76200" y="5257800"/>
            <a:ext cx="2209800" cy="55403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900" b="1">
                <a:solidFill>
                  <a:srgbClr val="FFFFFF"/>
                </a:solidFill>
                <a:latin typeface="Arial"/>
                <a:ea typeface="Arial"/>
                <a:cs typeface="Arial"/>
                <a:sym typeface="Arial"/>
              </a:rPr>
              <a:t>BITS</a:t>
            </a:r>
            <a:r>
              <a:rPr lang="en-US" sz="2900">
                <a:solidFill>
                  <a:srgbClr val="FFFFFF"/>
                </a:solidFill>
                <a:latin typeface="Arial"/>
                <a:ea typeface="Arial"/>
                <a:cs typeface="Arial"/>
                <a:sym typeface="Arial"/>
              </a:rPr>
              <a:t> Pilani</a:t>
            </a:r>
            <a:endParaRPr/>
          </a:p>
        </p:txBody>
      </p:sp>
      <p:sp>
        <p:nvSpPr>
          <p:cNvPr id="178" name="Google Shape;178;p95"/>
          <p:cNvSpPr txBox="1"/>
          <p:nvPr/>
        </p:nvSpPr>
        <p:spPr>
          <a:xfrm>
            <a:off x="152400" y="5667375"/>
            <a:ext cx="1905000" cy="27622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a:solidFill>
                  <a:srgbClr val="FFFFFF"/>
                </a:solidFill>
                <a:latin typeface="Arial"/>
                <a:ea typeface="Arial"/>
                <a:cs typeface="Arial"/>
                <a:sym typeface="Arial"/>
              </a:rPr>
              <a:t>Pilani Campus</a:t>
            </a:r>
            <a:endParaRPr/>
          </a:p>
        </p:txBody>
      </p:sp>
      <p:sp>
        <p:nvSpPr>
          <p:cNvPr id="179" name="Google Shape;179;p95"/>
          <p:cNvSpPr txBox="1">
            <a:spLocks noGrp="1"/>
          </p:cNvSpPr>
          <p:nvPr>
            <p:ph type="body" idx="1"/>
          </p:nvPr>
        </p:nvSpPr>
        <p:spPr>
          <a:xfrm>
            <a:off x="2514600" y="5410200"/>
            <a:ext cx="6019800" cy="533400"/>
          </a:xfrm>
          <a:prstGeom prst="rect">
            <a:avLst/>
          </a:prstGeom>
          <a:noFill/>
          <a:ln>
            <a:noFill/>
          </a:ln>
        </p:spPr>
        <p:txBody>
          <a:bodyPr spcFirstLastPara="1" wrap="square" lIns="91425" tIns="45700" rIns="91425" bIns="45700" anchor="b" anchorCtr="0">
            <a:noAutofit/>
          </a:bodyPr>
          <a:lstStyle>
            <a:lvl1pPr marL="457200" lvl="0" indent="-228600" algn="r">
              <a:lnSpc>
                <a:spcPct val="100000"/>
              </a:lnSpc>
              <a:spcBef>
                <a:spcPts val="0"/>
              </a:spcBef>
              <a:spcAft>
                <a:spcPts val="0"/>
              </a:spcAft>
              <a:buClr>
                <a:schemeClr val="lt1"/>
              </a:buClr>
              <a:buSzPts val="1800"/>
              <a:buNone/>
              <a:defRPr sz="1800">
                <a:solidFill>
                  <a:schemeClr val="lt1"/>
                </a:solidFill>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80" name="Google Shape;180;p95"/>
          <p:cNvSpPr txBox="1">
            <a:spLocks noGrp="1"/>
          </p:cNvSpPr>
          <p:nvPr>
            <p:ph type="title"/>
          </p:nvPr>
        </p:nvSpPr>
        <p:spPr>
          <a:xfrm>
            <a:off x="2514600" y="3810000"/>
            <a:ext cx="6019800" cy="1524000"/>
          </a:xfrm>
          <a:prstGeom prst="rect">
            <a:avLst/>
          </a:prstGeom>
          <a:noFill/>
          <a:ln>
            <a:noFill/>
          </a:ln>
        </p:spPr>
        <p:txBody>
          <a:bodyPr spcFirstLastPara="1" wrap="square" lIns="91425" tIns="45700" rIns="91425" bIns="45700" anchor="ctr" anchorCtr="0">
            <a:noAutofit/>
          </a:bodyPr>
          <a:lstStyle>
            <a:lvl1pPr lvl="0" algn="l">
              <a:lnSpc>
                <a:spcPct val="90909"/>
              </a:lnSpc>
              <a:spcBef>
                <a:spcPts val="0"/>
              </a:spcBef>
              <a:spcAft>
                <a:spcPts val="0"/>
              </a:spcAft>
              <a:buSzPts val="1400"/>
              <a:buNone/>
              <a:defRPr sz="4400">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 name="Date Placeholder 1"/>
          <p:cNvSpPr>
            <a:spLocks noGrp="1"/>
          </p:cNvSpPr>
          <p:nvPr>
            <p:ph type="dt" idx="10"/>
          </p:nvPr>
        </p:nvSpPr>
        <p:spPr/>
        <p:txBody>
          <a:bodyPr/>
          <a:lstStyle/>
          <a:p>
            <a:endParaRPr lang="en-IN"/>
          </a:p>
        </p:txBody>
      </p:sp>
      <p:sp>
        <p:nvSpPr>
          <p:cNvPr id="3" name="Footer Placeholder 2"/>
          <p:cNvSpPr>
            <a:spLocks noGrp="1"/>
          </p:cNvSpPr>
          <p:nvPr>
            <p:ph type="ftr" idx="11"/>
          </p:nvPr>
        </p:nvSpPr>
        <p:spPr/>
        <p:txBody>
          <a:bodyPr/>
          <a:lstStyle/>
          <a:p>
            <a:endParaRPr lang="en-IN"/>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93"/>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97"/>
        <p:cNvGrpSpPr/>
        <p:nvPr/>
      </p:nvGrpSpPr>
      <p:grpSpPr>
        <a:xfrm>
          <a:off x="0" y="0"/>
          <a:ext cx="0" cy="0"/>
          <a:chOff x="0" y="0"/>
          <a:chExt cx="0" cy="0"/>
        </a:xfrm>
      </p:grpSpPr>
      <p:sp>
        <p:nvSpPr>
          <p:cNvPr id="198" name="Google Shape;198;p81"/>
          <p:cNvSpPr txBox="1">
            <a:spLocks noGrp="1"/>
          </p:cNvSpPr>
          <p:nvPr>
            <p:ph type="title"/>
          </p:nvPr>
        </p:nvSpPr>
        <p:spPr>
          <a:xfrm>
            <a:off x="395536" y="274638"/>
            <a:ext cx="6120680" cy="850106"/>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99" name="Google Shape;199;p81"/>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02"/>
        <p:cNvGrpSpPr/>
        <p:nvPr/>
      </p:nvGrpSpPr>
      <p:grpSpPr>
        <a:xfrm>
          <a:off x="0" y="0"/>
          <a:ext cx="0" cy="0"/>
          <a:chOff x="0" y="0"/>
          <a:chExt cx="0" cy="0"/>
        </a:xfrm>
      </p:grpSpPr>
      <p:sp>
        <p:nvSpPr>
          <p:cNvPr id="203" name="Google Shape;203;p82"/>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t" anchorCtr="0">
            <a:no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04" name="Google Shape;204;p82"/>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p:cSld name="1_Title Only">
    <p:spTree>
      <p:nvGrpSpPr>
        <p:cNvPr id="1" name="Shape 208"/>
        <p:cNvGrpSpPr/>
        <p:nvPr/>
      </p:nvGrpSpPr>
      <p:grpSpPr>
        <a:xfrm>
          <a:off x="0" y="0"/>
          <a:ext cx="0" cy="0"/>
          <a:chOff x="0" y="0"/>
          <a:chExt cx="0" cy="0"/>
        </a:xfrm>
      </p:grpSpPr>
      <p:sp>
        <p:nvSpPr>
          <p:cNvPr id="209" name="Google Shape;209;p83"/>
          <p:cNvSpPr txBox="1">
            <a:spLocks noGrp="1"/>
          </p:cNvSpPr>
          <p:nvPr>
            <p:ph type="title"/>
          </p:nvPr>
        </p:nvSpPr>
        <p:spPr>
          <a:xfrm>
            <a:off x="1963229" y="90170"/>
            <a:ext cx="5217541" cy="695960"/>
          </a:xfrm>
          <a:prstGeom prst="rect">
            <a:avLst/>
          </a:prstGeom>
          <a:noFill/>
          <a:ln>
            <a:noFill/>
          </a:ln>
        </p:spPr>
        <p:txBody>
          <a:bodyPr spcFirstLastPara="1" wrap="square" lIns="0" tIns="0" rIns="0" bIns="0" anchor="t" anchorCtr="0">
            <a:noAutofit/>
          </a:bodyPr>
          <a:lstStyle>
            <a:lvl1pPr marR="0" lvl="0" algn="l" rtl="0">
              <a:spcBef>
                <a:spcPts val="0"/>
              </a:spcBef>
              <a:spcAft>
                <a:spcPts val="0"/>
              </a:spcAft>
              <a:buClr>
                <a:schemeClr val="dk1"/>
              </a:buClr>
              <a:buSzPts val="1400"/>
              <a:buFont typeface="Trebuchet MS"/>
              <a:buNone/>
              <a:defRPr sz="4400" b="0" i="0" u="none" strike="noStrike" cap="none">
                <a:solidFill>
                  <a:schemeClr val="dk1"/>
                </a:solidFill>
                <a:latin typeface="Trebuchet MS"/>
                <a:ea typeface="Trebuchet MS"/>
                <a:cs typeface="Trebuchet MS"/>
                <a:sym typeface="Trebuchet MS"/>
              </a:defRPr>
            </a:lvl1pPr>
            <a:lvl2pPr lvl="1">
              <a:spcBef>
                <a:spcPts val="0"/>
              </a:spcBef>
              <a:spcAft>
                <a:spcPts val="0"/>
              </a:spcAft>
              <a:buSzPts val="1400"/>
              <a:buFont typeface="Arial"/>
              <a:buNone/>
              <a:defRPr sz="1800"/>
            </a:lvl2pPr>
            <a:lvl3pPr lvl="2">
              <a:spcBef>
                <a:spcPts val="0"/>
              </a:spcBef>
              <a:spcAft>
                <a:spcPts val="0"/>
              </a:spcAft>
              <a:buSzPts val="1400"/>
              <a:buFont typeface="Arial"/>
              <a:buNone/>
              <a:defRPr sz="1800"/>
            </a:lvl3pPr>
            <a:lvl4pPr lvl="3">
              <a:spcBef>
                <a:spcPts val="0"/>
              </a:spcBef>
              <a:spcAft>
                <a:spcPts val="0"/>
              </a:spcAft>
              <a:buSzPts val="1400"/>
              <a:buFont typeface="Arial"/>
              <a:buNone/>
              <a:defRPr sz="1800"/>
            </a:lvl4pPr>
            <a:lvl5pPr lvl="4">
              <a:spcBef>
                <a:spcPts val="0"/>
              </a:spcBef>
              <a:spcAft>
                <a:spcPts val="0"/>
              </a:spcAft>
              <a:buSzPts val="1400"/>
              <a:buFont typeface="Arial"/>
              <a:buNone/>
              <a:defRPr sz="1800"/>
            </a:lvl5pPr>
            <a:lvl6pPr lvl="5">
              <a:spcBef>
                <a:spcPts val="0"/>
              </a:spcBef>
              <a:spcAft>
                <a:spcPts val="0"/>
              </a:spcAft>
              <a:buSzPts val="1400"/>
              <a:buFont typeface="Arial"/>
              <a:buNone/>
              <a:defRPr sz="1800"/>
            </a:lvl6pPr>
            <a:lvl7pPr lvl="6">
              <a:spcBef>
                <a:spcPts val="0"/>
              </a:spcBef>
              <a:spcAft>
                <a:spcPts val="0"/>
              </a:spcAft>
              <a:buSzPts val="1400"/>
              <a:buFont typeface="Arial"/>
              <a:buNone/>
              <a:defRPr sz="1800"/>
            </a:lvl7pPr>
            <a:lvl8pPr lvl="7">
              <a:spcBef>
                <a:spcPts val="0"/>
              </a:spcBef>
              <a:spcAft>
                <a:spcPts val="0"/>
              </a:spcAft>
              <a:buSzPts val="1400"/>
              <a:buFont typeface="Arial"/>
              <a:buNone/>
              <a:defRPr sz="1800"/>
            </a:lvl8pPr>
            <a:lvl9pPr lvl="8">
              <a:spcBef>
                <a:spcPts val="0"/>
              </a:spcBef>
              <a:spcAft>
                <a:spcPts val="0"/>
              </a:spcAft>
              <a:buSzPts val="1400"/>
              <a:buFont typeface="Arial"/>
              <a:buNone/>
              <a:defRPr sz="1800"/>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ext" type="tx">
  <p:cSld name="TITLE_AND_BODY">
    <p:spTree>
      <p:nvGrpSpPr>
        <p:cNvPr id="1" name="Shape 213"/>
        <p:cNvGrpSpPr/>
        <p:nvPr/>
      </p:nvGrpSpPr>
      <p:grpSpPr>
        <a:xfrm>
          <a:off x="0" y="0"/>
          <a:ext cx="0" cy="0"/>
          <a:chOff x="0" y="0"/>
          <a:chExt cx="0" cy="0"/>
        </a:xfrm>
      </p:grpSpPr>
      <p:sp>
        <p:nvSpPr>
          <p:cNvPr id="214" name="Google Shape;214;p84"/>
          <p:cNvSpPr txBox="1">
            <a:spLocks noGrp="1"/>
          </p:cNvSpPr>
          <p:nvPr>
            <p:ph type="title"/>
          </p:nvPr>
        </p:nvSpPr>
        <p:spPr>
          <a:xfrm>
            <a:off x="685800" y="228600"/>
            <a:ext cx="7772400" cy="990600"/>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1pPr>
            <a:lvl2pPr lvl="1" algn="ctr" rtl="0">
              <a:lnSpc>
                <a:spcPct val="100000"/>
              </a:lnSpc>
              <a:spcBef>
                <a:spcPts val="0"/>
              </a:spcBef>
              <a:spcAft>
                <a:spcPts val="0"/>
              </a:spcAft>
              <a:buSzPts val="1400"/>
              <a:buFont typeface="Arial"/>
              <a:buNone/>
              <a:defRPr sz="1800"/>
            </a:lvl2pPr>
            <a:lvl3pPr lvl="2" algn="ctr" rtl="0">
              <a:lnSpc>
                <a:spcPct val="100000"/>
              </a:lnSpc>
              <a:spcBef>
                <a:spcPts val="0"/>
              </a:spcBef>
              <a:spcAft>
                <a:spcPts val="0"/>
              </a:spcAft>
              <a:buSzPts val="1400"/>
              <a:buFont typeface="Arial"/>
              <a:buNone/>
              <a:defRPr sz="1800"/>
            </a:lvl3pPr>
            <a:lvl4pPr lvl="3" algn="ctr" rtl="0">
              <a:lnSpc>
                <a:spcPct val="100000"/>
              </a:lnSpc>
              <a:spcBef>
                <a:spcPts val="0"/>
              </a:spcBef>
              <a:spcAft>
                <a:spcPts val="0"/>
              </a:spcAft>
              <a:buSzPts val="1400"/>
              <a:buFont typeface="Arial"/>
              <a:buNone/>
              <a:defRPr sz="1800"/>
            </a:lvl4pPr>
            <a:lvl5pPr lvl="4" algn="ctr" rtl="0">
              <a:lnSpc>
                <a:spcPct val="100000"/>
              </a:lnSpc>
              <a:spcBef>
                <a:spcPts val="0"/>
              </a:spcBef>
              <a:spcAft>
                <a:spcPts val="0"/>
              </a:spcAft>
              <a:buSzPts val="1400"/>
              <a:buFont typeface="Arial"/>
              <a:buNone/>
              <a:defRPr sz="1800"/>
            </a:lvl5pPr>
            <a:lvl6pPr lvl="5" algn="ctr" rtl="0">
              <a:lnSpc>
                <a:spcPct val="100000"/>
              </a:lnSpc>
              <a:spcBef>
                <a:spcPts val="0"/>
              </a:spcBef>
              <a:spcAft>
                <a:spcPts val="0"/>
              </a:spcAft>
              <a:buSzPts val="1400"/>
              <a:buFont typeface="Arial"/>
              <a:buNone/>
              <a:defRPr sz="1800"/>
            </a:lvl6pPr>
            <a:lvl7pPr lvl="6" algn="ctr" rtl="0">
              <a:lnSpc>
                <a:spcPct val="100000"/>
              </a:lnSpc>
              <a:spcBef>
                <a:spcPts val="0"/>
              </a:spcBef>
              <a:spcAft>
                <a:spcPts val="0"/>
              </a:spcAft>
              <a:buSzPts val="1400"/>
              <a:buFont typeface="Arial"/>
              <a:buNone/>
              <a:defRPr sz="1800"/>
            </a:lvl7pPr>
            <a:lvl8pPr lvl="7" algn="ctr" rtl="0">
              <a:lnSpc>
                <a:spcPct val="100000"/>
              </a:lnSpc>
              <a:spcBef>
                <a:spcPts val="0"/>
              </a:spcBef>
              <a:spcAft>
                <a:spcPts val="0"/>
              </a:spcAft>
              <a:buSzPts val="1400"/>
              <a:buFont typeface="Arial"/>
              <a:buNone/>
              <a:defRPr sz="1800"/>
            </a:lvl8pPr>
            <a:lvl9pPr lvl="8" algn="ctr" rtl="0">
              <a:lnSpc>
                <a:spcPct val="100000"/>
              </a:lnSpc>
              <a:spcBef>
                <a:spcPts val="0"/>
              </a:spcBef>
              <a:spcAft>
                <a:spcPts val="0"/>
              </a:spcAft>
              <a:buSzPts val="1400"/>
              <a:buFont typeface="Arial"/>
              <a:buNone/>
              <a:defRPr sz="1800"/>
            </a:lvl9pPr>
          </a:lstStyle>
          <a:p>
            <a:endParaRPr/>
          </a:p>
        </p:txBody>
      </p:sp>
      <p:sp>
        <p:nvSpPr>
          <p:cNvPr id="215" name="Google Shape;215;p84"/>
          <p:cNvSpPr txBox="1">
            <a:spLocks noGrp="1"/>
          </p:cNvSpPr>
          <p:nvPr>
            <p:ph type="body" idx="1"/>
          </p:nvPr>
        </p:nvSpPr>
        <p:spPr>
          <a:xfrm>
            <a:off x="685800" y="1371600"/>
            <a:ext cx="7772400" cy="46878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19"/>
        <p:cNvGrpSpPr/>
        <p:nvPr/>
      </p:nvGrpSpPr>
      <p:grpSpPr>
        <a:xfrm>
          <a:off x="0" y="0"/>
          <a:ext cx="0" cy="0"/>
          <a:chOff x="0" y="0"/>
          <a:chExt cx="0" cy="0"/>
        </a:xfrm>
      </p:grpSpPr>
      <p:sp>
        <p:nvSpPr>
          <p:cNvPr id="220" name="Google Shape;220;p85"/>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t" anchorCtr="0">
            <a:no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_Section Header">
  <p:cSld name="1_Section Header">
    <p:spTree>
      <p:nvGrpSpPr>
        <p:cNvPr id="1" name="Shape 32"/>
        <p:cNvGrpSpPr/>
        <p:nvPr/>
      </p:nvGrpSpPr>
      <p:grpSpPr>
        <a:xfrm>
          <a:off x="0" y="0"/>
          <a:ext cx="0" cy="0"/>
          <a:chOff x="0" y="0"/>
          <a:chExt cx="0" cy="0"/>
        </a:xfrm>
      </p:grpSpPr>
      <p:pic>
        <p:nvPicPr>
          <p:cNvPr id="33" name="Google Shape;33;p77" descr="\\Server\D\jyoti\FI023_BITS_v1\styleguide img\IMG_5627_b.jpg"/>
          <p:cNvPicPr preferRelativeResize="0"/>
          <p:nvPr/>
        </p:nvPicPr>
        <p:blipFill rotWithShape="1">
          <a:blip r:embed="rId2">
            <a:alphaModFix/>
          </a:blip>
          <a:srcRect/>
          <a:stretch/>
        </p:blipFill>
        <p:spPr>
          <a:xfrm>
            <a:off x="0" y="0"/>
            <a:ext cx="9144000" cy="6858000"/>
          </a:xfrm>
          <a:prstGeom prst="rect">
            <a:avLst/>
          </a:prstGeom>
          <a:noFill/>
          <a:ln>
            <a:noFill/>
          </a:ln>
        </p:spPr>
      </p:pic>
      <p:sp>
        <p:nvSpPr>
          <p:cNvPr id="34" name="Google Shape;34;p77"/>
          <p:cNvSpPr/>
          <p:nvPr/>
        </p:nvSpPr>
        <p:spPr>
          <a:xfrm>
            <a:off x="0" y="4281488"/>
            <a:ext cx="9144000" cy="2576512"/>
          </a:xfrm>
          <a:prstGeom prst="rect">
            <a:avLst/>
          </a:prstGeom>
          <a:solidFill>
            <a:schemeClr val="lt1"/>
          </a:solidFill>
          <a:ln w="9525" cap="flat" cmpd="sng">
            <a:solidFill>
              <a:srgbClr val="4A7DBA"/>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600" b="0" i="0" u="none" strike="noStrike" cap="none">
              <a:solidFill>
                <a:srgbClr val="FFFFFF"/>
              </a:solidFill>
              <a:latin typeface="Tahoma"/>
              <a:ea typeface="Tahoma"/>
              <a:cs typeface="Tahoma"/>
              <a:sym typeface="Tahoma"/>
            </a:endParaRPr>
          </a:p>
        </p:txBody>
      </p:sp>
      <p:pic>
        <p:nvPicPr>
          <p:cNvPr id="35" name="Google Shape;35;p77" descr="Picture 7.png"/>
          <p:cNvPicPr preferRelativeResize="0"/>
          <p:nvPr/>
        </p:nvPicPr>
        <p:blipFill rotWithShape="1">
          <a:blip r:embed="rId3">
            <a:alphaModFix/>
          </a:blip>
          <a:srcRect l="1923" b="5335"/>
          <a:stretch/>
        </p:blipFill>
        <p:spPr>
          <a:xfrm>
            <a:off x="6629400" y="0"/>
            <a:ext cx="2193925" cy="692150"/>
          </a:xfrm>
          <a:prstGeom prst="rect">
            <a:avLst/>
          </a:prstGeom>
          <a:noFill/>
          <a:ln>
            <a:noFill/>
          </a:ln>
        </p:spPr>
      </p:pic>
      <p:sp>
        <p:nvSpPr>
          <p:cNvPr id="36" name="Google Shape;36;p77"/>
          <p:cNvSpPr/>
          <p:nvPr/>
        </p:nvSpPr>
        <p:spPr>
          <a:xfrm>
            <a:off x="2882900" y="6775450"/>
            <a:ext cx="2895600" cy="76200"/>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b="0" i="0" u="none" strike="noStrike" cap="none">
              <a:solidFill>
                <a:srgbClr val="FFFFFF"/>
              </a:solidFill>
              <a:latin typeface="Tahoma"/>
              <a:ea typeface="Tahoma"/>
              <a:cs typeface="Tahoma"/>
              <a:sym typeface="Tahoma"/>
            </a:endParaRPr>
          </a:p>
        </p:txBody>
      </p:sp>
      <p:sp>
        <p:nvSpPr>
          <p:cNvPr id="37" name="Google Shape;37;p77"/>
          <p:cNvSpPr/>
          <p:nvPr/>
        </p:nvSpPr>
        <p:spPr>
          <a:xfrm>
            <a:off x="-12700" y="6775450"/>
            <a:ext cx="2895600" cy="76200"/>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b="0" i="0" u="none" strike="noStrike" cap="none">
              <a:solidFill>
                <a:srgbClr val="FFFFFF"/>
              </a:solidFill>
              <a:latin typeface="Tahoma"/>
              <a:ea typeface="Tahoma"/>
              <a:cs typeface="Tahoma"/>
              <a:sym typeface="Tahoma"/>
            </a:endParaRPr>
          </a:p>
        </p:txBody>
      </p:sp>
      <p:sp>
        <p:nvSpPr>
          <p:cNvPr id="38" name="Google Shape;38;p77"/>
          <p:cNvSpPr/>
          <p:nvPr/>
        </p:nvSpPr>
        <p:spPr>
          <a:xfrm>
            <a:off x="5778500" y="6775450"/>
            <a:ext cx="2895600" cy="76200"/>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b="0" i="0" u="none" strike="noStrike" cap="none">
              <a:solidFill>
                <a:srgbClr val="FFFFFF"/>
              </a:solidFill>
              <a:latin typeface="Tahoma"/>
              <a:ea typeface="Tahoma"/>
              <a:cs typeface="Tahoma"/>
              <a:sym typeface="Tahoma"/>
            </a:endParaRPr>
          </a:p>
        </p:txBody>
      </p:sp>
      <p:sp>
        <p:nvSpPr>
          <p:cNvPr id="39" name="Google Shape;39;p77"/>
          <p:cNvSpPr txBox="1"/>
          <p:nvPr/>
        </p:nvSpPr>
        <p:spPr>
          <a:xfrm>
            <a:off x="6858000" y="762000"/>
            <a:ext cx="2209800" cy="55403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900" b="1" i="0" u="none" strike="noStrike" cap="none">
                <a:solidFill>
                  <a:srgbClr val="FFFFFF"/>
                </a:solidFill>
                <a:latin typeface="Arial"/>
                <a:ea typeface="Arial"/>
                <a:cs typeface="Arial"/>
                <a:sym typeface="Arial"/>
              </a:rPr>
              <a:t>BITS</a:t>
            </a:r>
            <a:r>
              <a:rPr lang="en-US" sz="2900" b="0" i="0" u="none" strike="noStrike" cap="none">
                <a:solidFill>
                  <a:srgbClr val="FFFFFF"/>
                </a:solidFill>
                <a:latin typeface="Arial"/>
                <a:ea typeface="Arial"/>
                <a:cs typeface="Arial"/>
                <a:sym typeface="Arial"/>
              </a:rPr>
              <a:t> Pilani</a:t>
            </a:r>
            <a:endParaRPr/>
          </a:p>
        </p:txBody>
      </p:sp>
      <p:sp>
        <p:nvSpPr>
          <p:cNvPr id="40" name="Google Shape;40;p77"/>
          <p:cNvSpPr txBox="1"/>
          <p:nvPr/>
        </p:nvSpPr>
        <p:spPr>
          <a:xfrm>
            <a:off x="7086600" y="1171575"/>
            <a:ext cx="1905000" cy="27622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b="0" i="0" u="none" strike="noStrike" cap="none">
                <a:solidFill>
                  <a:srgbClr val="FFFFFF"/>
                </a:solidFill>
                <a:latin typeface="Arial"/>
                <a:ea typeface="Arial"/>
                <a:cs typeface="Arial"/>
                <a:sym typeface="Arial"/>
              </a:rPr>
              <a:t>Pilani Campus</a:t>
            </a:r>
            <a:endParaRPr/>
          </a:p>
        </p:txBody>
      </p:sp>
      <p:sp>
        <p:nvSpPr>
          <p:cNvPr id="41" name="Google Shape;41;p77"/>
          <p:cNvSpPr txBox="1">
            <a:spLocks noGrp="1"/>
          </p:cNvSpPr>
          <p:nvPr>
            <p:ph type="body" idx="1"/>
          </p:nvPr>
        </p:nvSpPr>
        <p:spPr>
          <a:xfrm>
            <a:off x="304800" y="4648200"/>
            <a:ext cx="8458200" cy="1600200"/>
          </a:xfrm>
          <a:prstGeom prst="rect">
            <a:avLst/>
          </a:prstGeom>
          <a:noFill/>
          <a:ln>
            <a:noFill/>
          </a:ln>
        </p:spPr>
        <p:txBody>
          <a:bodyPr spcFirstLastPara="1" wrap="square" lIns="91425" tIns="45700" rIns="91425" bIns="45700" anchor="t" anchorCtr="0">
            <a:noAutofit/>
          </a:bodyPr>
          <a:lstStyle>
            <a:lvl1pPr marL="457200" lvl="0" indent="-228600" algn="l">
              <a:lnSpc>
                <a:spcPct val="104999"/>
              </a:lnSpc>
              <a:spcBef>
                <a:spcPts val="0"/>
              </a:spcBef>
              <a:spcAft>
                <a:spcPts val="0"/>
              </a:spcAft>
              <a:buClr>
                <a:schemeClr val="dk1"/>
              </a:buClr>
              <a:buSzPts val="4000"/>
              <a:buNone/>
              <a:defRPr sz="4000" b="1">
                <a:latin typeface="Arial"/>
                <a:ea typeface="Arial"/>
                <a:cs typeface="Arial"/>
                <a:sym typeface="Arial"/>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 name="Date Placeholder 1"/>
          <p:cNvSpPr>
            <a:spLocks noGrp="1"/>
          </p:cNvSpPr>
          <p:nvPr>
            <p:ph type="dt" idx="10"/>
          </p:nvPr>
        </p:nvSpPr>
        <p:spPr/>
        <p:txBody>
          <a:bodyPr/>
          <a:lstStyle/>
          <a:p>
            <a:endParaRPr lang="en-IN"/>
          </a:p>
        </p:txBody>
      </p:sp>
      <p:sp>
        <p:nvSpPr>
          <p:cNvPr id="3" name="Footer Placeholder 2"/>
          <p:cNvSpPr>
            <a:spLocks noGrp="1"/>
          </p:cNvSpPr>
          <p:nvPr>
            <p:ph type="ftr" idx="11"/>
          </p:nvPr>
        </p:nvSpPr>
        <p:spPr/>
        <p:txBody>
          <a:bodyPr/>
          <a:lstStyle/>
          <a:p>
            <a:endParaRPr lang="en-IN"/>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24"/>
        <p:cNvGrpSpPr/>
        <p:nvPr/>
      </p:nvGrpSpPr>
      <p:grpSpPr>
        <a:xfrm>
          <a:off x="0" y="0"/>
          <a:ext cx="0" cy="0"/>
          <a:chOff x="0" y="0"/>
          <a:chExt cx="0" cy="0"/>
        </a:xfrm>
      </p:grpSpPr>
      <p:sp>
        <p:nvSpPr>
          <p:cNvPr id="225" name="Google Shape;225;p96"/>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Clr>
                <a:schemeClr val="dk1"/>
              </a:buClr>
              <a:buSzPts val="4000"/>
              <a:buFont typeface="Calibri"/>
              <a:buNone/>
              <a:defRPr sz="4000" b="1"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26" name="Google Shape;226;p96"/>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rmAutofit/>
          </a:bodyPr>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30"/>
        <p:cNvGrpSpPr/>
        <p:nvPr/>
      </p:nvGrpSpPr>
      <p:grpSpPr>
        <a:xfrm>
          <a:off x="0" y="0"/>
          <a:ext cx="0" cy="0"/>
          <a:chOff x="0" y="0"/>
          <a:chExt cx="0" cy="0"/>
        </a:xfrm>
      </p:grpSpPr>
      <p:sp>
        <p:nvSpPr>
          <p:cNvPr id="231" name="Google Shape;231;p9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t" anchorCtr="0">
            <a:no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32" name="Google Shape;232;p97"/>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233" name="Google Shape;233;p97"/>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237"/>
        <p:cNvGrpSpPr/>
        <p:nvPr/>
      </p:nvGrpSpPr>
      <p:grpSpPr>
        <a:xfrm>
          <a:off x="0" y="0"/>
          <a:ext cx="0" cy="0"/>
          <a:chOff x="0" y="0"/>
          <a:chExt cx="0" cy="0"/>
        </a:xfrm>
      </p:grpSpPr>
      <p:sp>
        <p:nvSpPr>
          <p:cNvPr id="238" name="Google Shape;238;p98"/>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t" anchorCtr="0">
            <a:no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39" name="Google Shape;239;p98"/>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240" name="Google Shape;240;p98"/>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241" name="Google Shape;241;p98"/>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242" name="Google Shape;242;p98"/>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246"/>
        <p:cNvGrpSpPr/>
        <p:nvPr/>
      </p:nvGrpSpPr>
      <p:grpSpPr>
        <a:xfrm>
          <a:off x="0" y="0"/>
          <a:ext cx="0" cy="0"/>
          <a:chOff x="0" y="0"/>
          <a:chExt cx="0" cy="0"/>
        </a:xfrm>
      </p:grpSpPr>
      <p:sp>
        <p:nvSpPr>
          <p:cNvPr id="247" name="Google Shape;247;p99"/>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Clr>
                <a:schemeClr val="dk1"/>
              </a:buClr>
              <a:buSzPts val="2000"/>
              <a:buFont typeface="Calibri"/>
              <a:buNone/>
              <a:defRPr sz="2000" b="1"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48" name="Google Shape;248;p99"/>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rm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249" name="Google Shape;249;p99"/>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253"/>
        <p:cNvGrpSpPr/>
        <p:nvPr/>
      </p:nvGrpSpPr>
      <p:grpSpPr>
        <a:xfrm>
          <a:off x="0" y="0"/>
          <a:ext cx="0" cy="0"/>
          <a:chOff x="0" y="0"/>
          <a:chExt cx="0" cy="0"/>
        </a:xfrm>
      </p:grpSpPr>
      <p:sp>
        <p:nvSpPr>
          <p:cNvPr id="254" name="Google Shape;254;p100"/>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Clr>
                <a:schemeClr val="dk1"/>
              </a:buClr>
              <a:buSzPts val="2000"/>
              <a:buFont typeface="Calibri"/>
              <a:buNone/>
              <a:defRPr sz="2000" b="1"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55" name="Google Shape;255;p100"/>
          <p:cNvSpPr>
            <a:spLocks noGrp="1"/>
          </p:cNvSpPr>
          <p:nvPr>
            <p:ph type="pic" idx="2"/>
          </p:nvPr>
        </p:nvSpPr>
        <p:spPr>
          <a:xfrm>
            <a:off x="1792288" y="612775"/>
            <a:ext cx="5486400" cy="4114800"/>
          </a:xfrm>
          <a:prstGeom prst="rect">
            <a:avLst/>
          </a:prstGeom>
          <a:noFill/>
          <a:ln>
            <a:noFill/>
          </a:ln>
        </p:spPr>
      </p:sp>
      <p:sp>
        <p:nvSpPr>
          <p:cNvPr id="256" name="Google Shape;256;p100"/>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260"/>
        <p:cNvGrpSpPr/>
        <p:nvPr/>
      </p:nvGrpSpPr>
      <p:grpSpPr>
        <a:xfrm>
          <a:off x="0" y="0"/>
          <a:ext cx="0" cy="0"/>
          <a:chOff x="0" y="0"/>
          <a:chExt cx="0" cy="0"/>
        </a:xfrm>
      </p:grpSpPr>
      <p:sp>
        <p:nvSpPr>
          <p:cNvPr id="261" name="Google Shape;261;p10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t" anchorCtr="0">
            <a:no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62" name="Google Shape;262;p101"/>
          <p:cNvSpPr txBox="1">
            <a:spLocks noGrp="1"/>
          </p:cNvSpPr>
          <p:nvPr>
            <p:ph type="body" idx="1"/>
          </p:nvPr>
        </p:nvSpPr>
        <p:spPr>
          <a:xfrm rot="5400000">
            <a:off x="2309018" y="-251619"/>
            <a:ext cx="4525963" cy="82296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266"/>
        <p:cNvGrpSpPr/>
        <p:nvPr/>
      </p:nvGrpSpPr>
      <p:grpSpPr>
        <a:xfrm>
          <a:off x="0" y="0"/>
          <a:ext cx="0" cy="0"/>
          <a:chOff x="0" y="0"/>
          <a:chExt cx="0" cy="0"/>
        </a:xfrm>
      </p:grpSpPr>
      <p:sp>
        <p:nvSpPr>
          <p:cNvPr id="267" name="Google Shape;267;p102"/>
          <p:cNvSpPr txBox="1">
            <a:spLocks noGrp="1"/>
          </p:cNvSpPr>
          <p:nvPr>
            <p:ph type="title"/>
          </p:nvPr>
        </p:nvSpPr>
        <p:spPr>
          <a:xfrm rot="5400000">
            <a:off x="4732337" y="2171700"/>
            <a:ext cx="5851525" cy="2057400"/>
          </a:xfrm>
          <a:prstGeom prst="rect">
            <a:avLst/>
          </a:prstGeom>
          <a:noFill/>
          <a:ln>
            <a:noFill/>
          </a:ln>
        </p:spPr>
        <p:txBody>
          <a:bodyPr spcFirstLastPara="1" wrap="square" lIns="91425" tIns="45700" rIns="91425" bIns="45700" anchor="t" anchorCtr="0">
            <a:no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68" name="Google Shape;268;p102"/>
          <p:cNvSpPr txBox="1">
            <a:spLocks noGrp="1"/>
          </p:cNvSpPr>
          <p:nvPr>
            <p:ph type="body" idx="1"/>
          </p:nvPr>
        </p:nvSpPr>
        <p:spPr>
          <a:xfrm rot="5400000">
            <a:off x="541338" y="190501"/>
            <a:ext cx="5851525" cy="60198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84"/>
        <p:cNvGrpSpPr/>
        <p:nvPr/>
      </p:nvGrpSpPr>
      <p:grpSpPr>
        <a:xfrm>
          <a:off x="0" y="0"/>
          <a:ext cx="0" cy="0"/>
          <a:chOff x="0" y="0"/>
          <a:chExt cx="0" cy="0"/>
        </a:xfrm>
      </p:grpSpPr>
      <p:sp>
        <p:nvSpPr>
          <p:cNvPr id="285" name="Google Shape;285;p104"/>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t" anchorCtr="0">
            <a:noAutofit/>
          </a:bodyPr>
          <a:lstStyle>
            <a:lvl1pPr marR="0" lvl="0"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1pPr>
            <a:lvl2pPr marR="0" lvl="1"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9pPr>
          </a:lstStyle>
          <a:p>
            <a:endParaRPr/>
          </a:p>
        </p:txBody>
      </p:sp>
      <p:sp>
        <p:nvSpPr>
          <p:cNvPr id="286" name="Google Shape;286;p104"/>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90"/>
        <p:cNvGrpSpPr/>
        <p:nvPr/>
      </p:nvGrpSpPr>
      <p:grpSpPr>
        <a:xfrm>
          <a:off x="0" y="0"/>
          <a:ext cx="0" cy="0"/>
          <a:chOff x="0" y="0"/>
          <a:chExt cx="0" cy="0"/>
        </a:xfrm>
      </p:grpSpPr>
      <p:sp>
        <p:nvSpPr>
          <p:cNvPr id="291" name="Google Shape;291;p105"/>
          <p:cNvSpPr txBox="1">
            <a:spLocks noGrp="1"/>
          </p:cNvSpPr>
          <p:nvPr>
            <p:ph type="title"/>
          </p:nvPr>
        </p:nvSpPr>
        <p:spPr>
          <a:xfrm>
            <a:off x="395536" y="274638"/>
            <a:ext cx="6120680" cy="850106"/>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3200" b="0" i="0" u="none" strike="noStrike" cap="none">
                <a:solidFill>
                  <a:schemeClr val="dk1"/>
                </a:solidFill>
                <a:latin typeface="Calibri"/>
                <a:ea typeface="Calibri"/>
                <a:cs typeface="Calibri"/>
                <a:sym typeface="Calibri"/>
              </a:defRPr>
            </a:lvl1pPr>
            <a:lvl2pPr marR="0" lvl="1"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9pPr>
          </a:lstStyle>
          <a:p>
            <a:endParaRPr/>
          </a:p>
        </p:txBody>
      </p:sp>
      <p:sp>
        <p:nvSpPr>
          <p:cNvPr id="292" name="Google Shape;292;p105"/>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95"/>
        <p:cNvGrpSpPr/>
        <p:nvPr/>
      </p:nvGrpSpPr>
      <p:grpSpPr>
        <a:xfrm>
          <a:off x="0" y="0"/>
          <a:ext cx="0" cy="0"/>
          <a:chOff x="0" y="0"/>
          <a:chExt cx="0" cy="0"/>
        </a:xfrm>
      </p:grpSpPr>
      <p:sp>
        <p:nvSpPr>
          <p:cNvPr id="296" name="Google Shape;296;p106"/>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4000" b="1" i="0" u="none" strike="noStrike" cap="none">
                <a:solidFill>
                  <a:schemeClr val="dk1"/>
                </a:solidFill>
                <a:latin typeface="Calibri"/>
                <a:ea typeface="Calibri"/>
                <a:cs typeface="Calibri"/>
                <a:sym typeface="Calibri"/>
              </a:defRPr>
            </a:lvl1pPr>
            <a:lvl2pPr marR="0" lvl="1"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9pPr>
          </a:lstStyle>
          <a:p>
            <a:endParaRPr/>
          </a:p>
        </p:txBody>
      </p:sp>
      <p:sp>
        <p:nvSpPr>
          <p:cNvPr id="297" name="Google Shape;297;p106"/>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Autofit/>
          </a:bodyPr>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42"/>
        <p:cNvGrpSpPr/>
        <p:nvPr/>
      </p:nvGrpSpPr>
      <p:grpSpPr>
        <a:xfrm>
          <a:off x="0" y="0"/>
          <a:ext cx="0" cy="0"/>
          <a:chOff x="0" y="0"/>
          <a:chExt cx="0" cy="0"/>
        </a:xfrm>
      </p:grpSpPr>
      <p:sp>
        <p:nvSpPr>
          <p:cNvPr id="43" name="Google Shape;43;p78"/>
          <p:cNvSpPr txBox="1"/>
          <p:nvPr/>
        </p:nvSpPr>
        <p:spPr>
          <a:xfrm>
            <a:off x="3276600" y="6596063"/>
            <a:ext cx="5867400" cy="261937"/>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1100" b="1" i="0" u="none" strike="noStrike" cap="none">
                <a:solidFill>
                  <a:srgbClr val="101141"/>
                </a:solidFill>
                <a:latin typeface="Arial"/>
                <a:ea typeface="Arial"/>
                <a:cs typeface="Arial"/>
                <a:sym typeface="Arial"/>
              </a:rPr>
              <a:t>BITS </a:t>
            </a:r>
            <a:r>
              <a:rPr lang="en-US" sz="1100" b="0" i="0" u="none" strike="noStrike" cap="none">
                <a:solidFill>
                  <a:srgbClr val="101141"/>
                </a:solidFill>
                <a:latin typeface="Arial"/>
                <a:ea typeface="Arial"/>
                <a:cs typeface="Arial"/>
                <a:sym typeface="Arial"/>
              </a:rPr>
              <a:t>Pilani, Pilani Campus</a:t>
            </a:r>
            <a:endParaRPr/>
          </a:p>
        </p:txBody>
      </p:sp>
      <p:grpSp>
        <p:nvGrpSpPr>
          <p:cNvPr id="44" name="Google Shape;44;p78"/>
          <p:cNvGrpSpPr/>
          <p:nvPr/>
        </p:nvGrpSpPr>
        <p:grpSpPr>
          <a:xfrm>
            <a:off x="2084388" y="6550025"/>
            <a:ext cx="7059612" cy="49213"/>
            <a:chOff x="2083888" y="6550671"/>
            <a:chExt cx="7060112" cy="48665"/>
          </a:xfrm>
        </p:grpSpPr>
        <p:sp>
          <p:nvSpPr>
            <p:cNvPr id="45" name="Google Shape;45;p78"/>
            <p:cNvSpPr/>
            <p:nvPr/>
          </p:nvSpPr>
          <p:spPr>
            <a:xfrm>
              <a:off x="4630418" y="6550671"/>
              <a:ext cx="2329027" cy="48665"/>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b="0" i="0" u="none" strike="noStrike" cap="none">
                <a:solidFill>
                  <a:srgbClr val="FFFFFF"/>
                </a:solidFill>
                <a:latin typeface="Tahoma"/>
                <a:ea typeface="Tahoma"/>
                <a:cs typeface="Tahoma"/>
                <a:sym typeface="Tahoma"/>
              </a:endParaRPr>
            </a:p>
          </p:txBody>
        </p:sp>
        <p:sp>
          <p:nvSpPr>
            <p:cNvPr id="46" name="Google Shape;46;p78"/>
            <p:cNvSpPr/>
            <p:nvPr/>
          </p:nvSpPr>
          <p:spPr>
            <a:xfrm>
              <a:off x="6908642" y="6550671"/>
              <a:ext cx="2235358" cy="45525"/>
            </a:xfrm>
            <a:prstGeom prst="rect">
              <a:avLst/>
            </a:prstGeom>
            <a:solidFill>
              <a:srgbClr val="E31C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b="0" i="0" u="none" strike="noStrike" cap="none">
                <a:solidFill>
                  <a:srgbClr val="FFFFFF"/>
                </a:solidFill>
                <a:latin typeface="Tahoma"/>
                <a:ea typeface="Tahoma"/>
                <a:cs typeface="Tahoma"/>
                <a:sym typeface="Tahoma"/>
              </a:endParaRPr>
            </a:p>
          </p:txBody>
        </p:sp>
        <p:sp>
          <p:nvSpPr>
            <p:cNvPr id="47" name="Google Shape;47;p78"/>
            <p:cNvSpPr/>
            <p:nvPr/>
          </p:nvSpPr>
          <p:spPr>
            <a:xfrm>
              <a:off x="2083888" y="6550671"/>
              <a:ext cx="2581458" cy="48665"/>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b="0" i="0" u="none" strike="noStrike" cap="none">
                <a:solidFill>
                  <a:srgbClr val="FFFFFF"/>
                </a:solidFill>
                <a:latin typeface="Tahoma"/>
                <a:ea typeface="Tahoma"/>
                <a:cs typeface="Tahoma"/>
                <a:sym typeface="Tahoma"/>
              </a:endParaRPr>
            </a:p>
          </p:txBody>
        </p:sp>
      </p:grpSp>
      <p:pic>
        <p:nvPicPr>
          <p:cNvPr id="48" name="Google Shape;48;p78" descr="Picture 7.png"/>
          <p:cNvPicPr preferRelativeResize="0"/>
          <p:nvPr/>
        </p:nvPicPr>
        <p:blipFill rotWithShape="1">
          <a:blip r:embed="rId2">
            <a:alphaModFix/>
          </a:blip>
          <a:srcRect l="1923" b="5335"/>
          <a:stretch/>
        </p:blipFill>
        <p:spPr>
          <a:xfrm>
            <a:off x="6629400" y="0"/>
            <a:ext cx="2193925" cy="692150"/>
          </a:xfrm>
          <a:prstGeom prst="rect">
            <a:avLst/>
          </a:prstGeom>
          <a:noFill/>
          <a:ln>
            <a:noFill/>
          </a:ln>
        </p:spPr>
      </p:pic>
      <p:grpSp>
        <p:nvGrpSpPr>
          <p:cNvPr id="49" name="Google Shape;49;p78"/>
          <p:cNvGrpSpPr/>
          <p:nvPr/>
        </p:nvGrpSpPr>
        <p:grpSpPr>
          <a:xfrm>
            <a:off x="2133600" y="6553200"/>
            <a:ext cx="7010400" cy="46038"/>
            <a:chOff x="1905000" y="6553200"/>
            <a:chExt cx="7010400" cy="45719"/>
          </a:xfrm>
        </p:grpSpPr>
        <p:sp>
          <p:nvSpPr>
            <p:cNvPr id="50" name="Google Shape;50;p78"/>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b="0" i="0" u="none" strike="noStrike" cap="none">
                <a:solidFill>
                  <a:srgbClr val="FFFFFF"/>
                </a:solidFill>
                <a:latin typeface="Tahoma"/>
                <a:ea typeface="Tahoma"/>
                <a:cs typeface="Tahoma"/>
                <a:sym typeface="Tahoma"/>
              </a:endParaRPr>
            </a:p>
          </p:txBody>
        </p:sp>
        <p:sp>
          <p:nvSpPr>
            <p:cNvPr id="51" name="Google Shape;51;p78"/>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b="0" i="0" u="none" strike="noStrike" cap="none">
                <a:solidFill>
                  <a:srgbClr val="FFFFFF"/>
                </a:solidFill>
                <a:latin typeface="Tahoma"/>
                <a:ea typeface="Tahoma"/>
                <a:cs typeface="Tahoma"/>
                <a:sym typeface="Tahoma"/>
              </a:endParaRPr>
            </a:p>
          </p:txBody>
        </p:sp>
        <p:sp>
          <p:nvSpPr>
            <p:cNvPr id="52" name="Google Shape;52;p78"/>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b="0" i="0" u="none" strike="noStrike" cap="none">
                <a:solidFill>
                  <a:srgbClr val="FFFFFF"/>
                </a:solidFill>
                <a:latin typeface="Tahoma"/>
                <a:ea typeface="Tahoma"/>
                <a:cs typeface="Tahoma"/>
                <a:sym typeface="Tahoma"/>
              </a:endParaRPr>
            </a:p>
          </p:txBody>
        </p:sp>
      </p:grpSp>
      <p:grpSp>
        <p:nvGrpSpPr>
          <p:cNvPr id="53" name="Google Shape;53;p78"/>
          <p:cNvGrpSpPr/>
          <p:nvPr/>
        </p:nvGrpSpPr>
        <p:grpSpPr>
          <a:xfrm>
            <a:off x="0" y="1295400"/>
            <a:ext cx="7010400" cy="46038"/>
            <a:chOff x="1905000" y="6553200"/>
            <a:chExt cx="7010400" cy="45719"/>
          </a:xfrm>
        </p:grpSpPr>
        <p:sp>
          <p:nvSpPr>
            <p:cNvPr id="54" name="Google Shape;54;p78"/>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b="0" i="0" u="none" strike="noStrike" cap="none">
                <a:solidFill>
                  <a:srgbClr val="FFFFFF"/>
                </a:solidFill>
                <a:latin typeface="Tahoma"/>
                <a:ea typeface="Tahoma"/>
                <a:cs typeface="Tahoma"/>
                <a:sym typeface="Tahoma"/>
              </a:endParaRPr>
            </a:p>
          </p:txBody>
        </p:sp>
        <p:sp>
          <p:nvSpPr>
            <p:cNvPr id="55" name="Google Shape;55;p78"/>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b="0" i="0" u="none" strike="noStrike" cap="none">
                <a:solidFill>
                  <a:srgbClr val="FFFFFF"/>
                </a:solidFill>
                <a:latin typeface="Tahoma"/>
                <a:ea typeface="Tahoma"/>
                <a:cs typeface="Tahoma"/>
                <a:sym typeface="Tahoma"/>
              </a:endParaRPr>
            </a:p>
          </p:txBody>
        </p:sp>
        <p:sp>
          <p:nvSpPr>
            <p:cNvPr id="56" name="Google Shape;56;p78"/>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b="0" i="0" u="none" strike="noStrike" cap="none">
                <a:solidFill>
                  <a:srgbClr val="FFFFFF"/>
                </a:solidFill>
                <a:latin typeface="Tahoma"/>
                <a:ea typeface="Tahoma"/>
                <a:cs typeface="Tahoma"/>
                <a:sym typeface="Tahoma"/>
              </a:endParaRPr>
            </a:p>
          </p:txBody>
        </p:sp>
      </p:grpSp>
      <p:sp>
        <p:nvSpPr>
          <p:cNvPr id="57" name="Google Shape;57;p78"/>
          <p:cNvSpPr txBox="1">
            <a:spLocks noGrp="1"/>
          </p:cNvSpPr>
          <p:nvPr>
            <p:ph type="body" idx="1"/>
          </p:nvPr>
        </p:nvSpPr>
        <p:spPr>
          <a:xfrm>
            <a:off x="304800" y="1493837"/>
            <a:ext cx="8229600" cy="4525963"/>
          </a:xfrm>
          <a:prstGeom prst="rect">
            <a:avLst/>
          </a:prstGeom>
          <a:noFill/>
          <a:ln>
            <a:noFill/>
          </a:ln>
        </p:spPr>
        <p:txBody>
          <a:bodyPr spcFirstLastPara="1" wrap="square" lIns="91425" tIns="45700" rIns="91425" bIns="45700" anchor="t" anchorCtr="0">
            <a:noAutofit/>
          </a:bodyPr>
          <a:lstStyle>
            <a:lvl1pPr marL="457200" marR="0" lvl="0" indent="-228600" algn="l">
              <a:lnSpc>
                <a:spcPct val="100000"/>
              </a:lnSpc>
              <a:spcBef>
                <a:spcPts val="480"/>
              </a:spcBef>
              <a:spcAft>
                <a:spcPts val="0"/>
              </a:spcAft>
              <a:buClr>
                <a:srgbClr val="101141"/>
              </a:buClr>
              <a:buSzPts val="2400"/>
              <a:buFont typeface="Arial"/>
              <a:buNone/>
              <a:defRPr sz="2400">
                <a:latin typeface="Arial"/>
                <a:ea typeface="Arial"/>
                <a:cs typeface="Arial"/>
                <a:sym typeface="Arial"/>
              </a:defRPr>
            </a:lvl1pPr>
            <a:lvl2pPr marL="914400" marR="0" lvl="1" indent="-330200" algn="l">
              <a:lnSpc>
                <a:spcPct val="100000"/>
              </a:lnSpc>
              <a:spcBef>
                <a:spcPts val="320"/>
              </a:spcBef>
              <a:spcAft>
                <a:spcPts val="0"/>
              </a:spcAft>
              <a:buClr>
                <a:schemeClr val="dk1"/>
              </a:buClr>
              <a:buSzPts val="1600"/>
              <a:buFont typeface="Arial"/>
              <a:buChar char="–"/>
              <a:defRPr sz="1600">
                <a:latin typeface="Arial"/>
                <a:ea typeface="Arial"/>
                <a:cs typeface="Arial"/>
                <a:sym typeface="Arial"/>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58" name="Google Shape;58;p78"/>
          <p:cNvSpPr txBox="1">
            <a:spLocks noGrp="1"/>
          </p:cNvSpPr>
          <p:nvPr>
            <p:ph type="body" idx="2"/>
          </p:nvPr>
        </p:nvSpPr>
        <p:spPr>
          <a:xfrm>
            <a:off x="304800" y="152400"/>
            <a:ext cx="6324600" cy="11430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0"/>
              </a:spcBef>
              <a:spcAft>
                <a:spcPts val="0"/>
              </a:spcAft>
              <a:buClr>
                <a:schemeClr val="dk1"/>
              </a:buClr>
              <a:buSzPts val="3600"/>
              <a:buNone/>
              <a:defRPr sz="3600" b="1">
                <a:latin typeface="Arial"/>
                <a:ea typeface="Arial"/>
                <a:cs typeface="Arial"/>
                <a:sym typeface="Arial"/>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 name="Date Placeholder 1"/>
          <p:cNvSpPr>
            <a:spLocks noGrp="1"/>
          </p:cNvSpPr>
          <p:nvPr>
            <p:ph type="dt" idx="10"/>
          </p:nvPr>
        </p:nvSpPr>
        <p:spPr/>
        <p:txBody>
          <a:bodyPr/>
          <a:lstStyle/>
          <a:p>
            <a:endParaRPr lang="en-IN"/>
          </a:p>
        </p:txBody>
      </p:sp>
      <p:sp>
        <p:nvSpPr>
          <p:cNvPr id="3" name="Footer Placeholder 2"/>
          <p:cNvSpPr>
            <a:spLocks noGrp="1"/>
          </p:cNvSpPr>
          <p:nvPr>
            <p:ph type="ftr" idx="11"/>
          </p:nvPr>
        </p:nvSpPr>
        <p:spPr/>
        <p:txBody>
          <a:bodyPr/>
          <a:lstStyle/>
          <a:p>
            <a:endParaRPr lang="en-IN"/>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a:t>
            </a:fld>
            <a:endParaRPr 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01"/>
        <p:cNvGrpSpPr/>
        <p:nvPr/>
      </p:nvGrpSpPr>
      <p:grpSpPr>
        <a:xfrm>
          <a:off x="0" y="0"/>
          <a:ext cx="0" cy="0"/>
          <a:chOff x="0" y="0"/>
          <a:chExt cx="0" cy="0"/>
        </a:xfrm>
      </p:grpSpPr>
      <p:sp>
        <p:nvSpPr>
          <p:cNvPr id="302" name="Google Shape;302;p10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t" anchorCtr="0">
            <a:noAutofit/>
          </a:bodyPr>
          <a:lstStyle>
            <a:lvl1pPr marR="0" lvl="0"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1pPr>
            <a:lvl2pPr marR="0" lvl="1"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9pPr>
          </a:lstStyle>
          <a:p>
            <a:endParaRPr/>
          </a:p>
        </p:txBody>
      </p:sp>
      <p:sp>
        <p:nvSpPr>
          <p:cNvPr id="303" name="Google Shape;303;p107"/>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04" name="Google Shape;304;p107"/>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08"/>
        <p:cNvGrpSpPr/>
        <p:nvPr/>
      </p:nvGrpSpPr>
      <p:grpSpPr>
        <a:xfrm>
          <a:off x="0" y="0"/>
          <a:ext cx="0" cy="0"/>
          <a:chOff x="0" y="0"/>
          <a:chExt cx="0" cy="0"/>
        </a:xfrm>
      </p:grpSpPr>
      <p:sp>
        <p:nvSpPr>
          <p:cNvPr id="309" name="Google Shape;309;p108"/>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t" anchorCtr="0">
            <a:noAutofit/>
          </a:bodyPr>
          <a:lstStyle>
            <a:lvl1pPr marR="0" lvl="0"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1pPr>
            <a:lvl2pPr marR="0" lvl="1"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9pPr>
          </a:lstStyle>
          <a:p>
            <a:endParaRPr/>
          </a:p>
        </p:txBody>
      </p:sp>
      <p:sp>
        <p:nvSpPr>
          <p:cNvPr id="310" name="Google Shape;310;p108"/>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311" name="Google Shape;311;p108"/>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312" name="Google Shape;312;p108"/>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313" name="Google Shape;313;p108"/>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17"/>
        <p:cNvGrpSpPr/>
        <p:nvPr/>
      </p:nvGrpSpPr>
      <p:grpSpPr>
        <a:xfrm>
          <a:off x="0" y="0"/>
          <a:ext cx="0" cy="0"/>
          <a:chOff x="0" y="0"/>
          <a:chExt cx="0" cy="0"/>
        </a:xfrm>
      </p:grpSpPr>
      <p:sp>
        <p:nvSpPr>
          <p:cNvPr id="318" name="Google Shape;318;p109"/>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t" anchorCtr="0">
            <a:noAutofit/>
          </a:bodyPr>
          <a:lstStyle>
            <a:lvl1pPr marR="0" lvl="0"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1pPr>
            <a:lvl2pPr marR="0" lvl="1"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22"/>
        <p:cNvGrpSpPr/>
        <p:nvPr/>
      </p:nvGrpSpPr>
      <p:grpSpPr>
        <a:xfrm>
          <a:off x="0" y="0"/>
          <a:ext cx="0" cy="0"/>
          <a:chOff x="0" y="0"/>
          <a:chExt cx="0" cy="0"/>
        </a:xfrm>
      </p:grpSpPr>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326"/>
        <p:cNvGrpSpPr/>
        <p:nvPr/>
      </p:nvGrpSpPr>
      <p:grpSpPr>
        <a:xfrm>
          <a:off x="0" y="0"/>
          <a:ext cx="0" cy="0"/>
          <a:chOff x="0" y="0"/>
          <a:chExt cx="0" cy="0"/>
        </a:xfrm>
      </p:grpSpPr>
      <p:sp>
        <p:nvSpPr>
          <p:cNvPr id="327" name="Google Shape;327;p111"/>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2000" b="1" i="0" u="none" strike="noStrike" cap="none">
                <a:solidFill>
                  <a:schemeClr val="dk1"/>
                </a:solidFill>
                <a:latin typeface="Calibri"/>
                <a:ea typeface="Calibri"/>
                <a:cs typeface="Calibri"/>
                <a:sym typeface="Calibri"/>
              </a:defRPr>
            </a:lvl1pPr>
            <a:lvl2pPr marR="0" lvl="1"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9pPr>
          </a:lstStyle>
          <a:p>
            <a:endParaRPr/>
          </a:p>
        </p:txBody>
      </p:sp>
      <p:sp>
        <p:nvSpPr>
          <p:cNvPr id="328" name="Google Shape;328;p111"/>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329" name="Google Shape;329;p111"/>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333"/>
        <p:cNvGrpSpPr/>
        <p:nvPr/>
      </p:nvGrpSpPr>
      <p:grpSpPr>
        <a:xfrm>
          <a:off x="0" y="0"/>
          <a:ext cx="0" cy="0"/>
          <a:chOff x="0" y="0"/>
          <a:chExt cx="0" cy="0"/>
        </a:xfrm>
      </p:grpSpPr>
      <p:sp>
        <p:nvSpPr>
          <p:cNvPr id="334" name="Google Shape;334;p112"/>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2000" b="1" i="0" u="none" strike="noStrike" cap="none">
                <a:solidFill>
                  <a:schemeClr val="dk1"/>
                </a:solidFill>
                <a:latin typeface="Calibri"/>
                <a:ea typeface="Calibri"/>
                <a:cs typeface="Calibri"/>
                <a:sym typeface="Calibri"/>
              </a:defRPr>
            </a:lvl1pPr>
            <a:lvl2pPr marR="0" lvl="1"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9pPr>
          </a:lstStyle>
          <a:p>
            <a:endParaRPr/>
          </a:p>
        </p:txBody>
      </p:sp>
      <p:sp>
        <p:nvSpPr>
          <p:cNvPr id="335" name="Google Shape;335;p112"/>
          <p:cNvSpPr>
            <a:spLocks noGrp="1"/>
          </p:cNvSpPr>
          <p:nvPr>
            <p:ph type="pic" idx="2"/>
          </p:nvPr>
        </p:nvSpPr>
        <p:spPr>
          <a:xfrm>
            <a:off x="1792288" y="612775"/>
            <a:ext cx="5486400" cy="4114800"/>
          </a:xfrm>
          <a:prstGeom prst="rect">
            <a:avLst/>
          </a:prstGeom>
          <a:noFill/>
          <a:ln>
            <a:noFill/>
          </a:ln>
        </p:spPr>
      </p:sp>
      <p:sp>
        <p:nvSpPr>
          <p:cNvPr id="336" name="Google Shape;336;p112"/>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340"/>
        <p:cNvGrpSpPr/>
        <p:nvPr/>
      </p:nvGrpSpPr>
      <p:grpSpPr>
        <a:xfrm>
          <a:off x="0" y="0"/>
          <a:ext cx="0" cy="0"/>
          <a:chOff x="0" y="0"/>
          <a:chExt cx="0" cy="0"/>
        </a:xfrm>
      </p:grpSpPr>
      <p:sp>
        <p:nvSpPr>
          <p:cNvPr id="341" name="Google Shape;341;p113"/>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t" anchorCtr="0">
            <a:noAutofit/>
          </a:bodyPr>
          <a:lstStyle>
            <a:lvl1pPr marR="0" lvl="0"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1pPr>
            <a:lvl2pPr marR="0" lvl="1"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9pPr>
          </a:lstStyle>
          <a:p>
            <a:endParaRPr/>
          </a:p>
        </p:txBody>
      </p:sp>
      <p:sp>
        <p:nvSpPr>
          <p:cNvPr id="342" name="Google Shape;342;p113"/>
          <p:cNvSpPr txBox="1">
            <a:spLocks noGrp="1"/>
          </p:cNvSpPr>
          <p:nvPr>
            <p:ph type="body" idx="1"/>
          </p:nvPr>
        </p:nvSpPr>
        <p:spPr>
          <a:xfrm rot="5400000">
            <a:off x="2309018" y="-251619"/>
            <a:ext cx="4525963" cy="8229600"/>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346"/>
        <p:cNvGrpSpPr/>
        <p:nvPr/>
      </p:nvGrpSpPr>
      <p:grpSpPr>
        <a:xfrm>
          <a:off x="0" y="0"/>
          <a:ext cx="0" cy="0"/>
          <a:chOff x="0" y="0"/>
          <a:chExt cx="0" cy="0"/>
        </a:xfrm>
      </p:grpSpPr>
      <p:sp>
        <p:nvSpPr>
          <p:cNvPr id="347" name="Google Shape;347;p114"/>
          <p:cNvSpPr txBox="1">
            <a:spLocks noGrp="1"/>
          </p:cNvSpPr>
          <p:nvPr>
            <p:ph type="title"/>
          </p:nvPr>
        </p:nvSpPr>
        <p:spPr>
          <a:xfrm rot="5400000">
            <a:off x="4732337" y="2171700"/>
            <a:ext cx="5851525" cy="2057400"/>
          </a:xfrm>
          <a:prstGeom prst="rect">
            <a:avLst/>
          </a:prstGeom>
          <a:noFill/>
          <a:ln>
            <a:noFill/>
          </a:ln>
        </p:spPr>
        <p:txBody>
          <a:bodyPr spcFirstLastPara="1" wrap="square" lIns="91425" tIns="45700" rIns="91425" bIns="45700" anchor="t" anchorCtr="0">
            <a:noAutofit/>
          </a:bodyPr>
          <a:lstStyle>
            <a:lvl1pPr marR="0" lvl="0"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1pPr>
            <a:lvl2pPr marR="0" lvl="1"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9pPr>
          </a:lstStyle>
          <a:p>
            <a:endParaRPr/>
          </a:p>
        </p:txBody>
      </p:sp>
      <p:sp>
        <p:nvSpPr>
          <p:cNvPr id="348" name="Google Shape;348;p114"/>
          <p:cNvSpPr txBox="1">
            <a:spLocks noGrp="1"/>
          </p:cNvSpPr>
          <p:nvPr>
            <p:ph type="body" idx="1"/>
          </p:nvPr>
        </p:nvSpPr>
        <p:spPr>
          <a:xfrm rot="5400000">
            <a:off x="541338" y="190501"/>
            <a:ext cx="5851525" cy="6019800"/>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364"/>
        <p:cNvGrpSpPr/>
        <p:nvPr/>
      </p:nvGrpSpPr>
      <p:grpSpPr>
        <a:xfrm>
          <a:off x="0" y="0"/>
          <a:ext cx="0" cy="0"/>
          <a:chOff x="0" y="0"/>
          <a:chExt cx="0" cy="0"/>
        </a:xfrm>
      </p:grpSpPr>
      <p:sp>
        <p:nvSpPr>
          <p:cNvPr id="365" name="Google Shape;365;p116"/>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t" anchorCtr="0">
            <a:noAutofit/>
          </a:bodyPr>
          <a:lstStyle>
            <a:lvl1pPr marR="0" lvl="0"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1pPr>
            <a:lvl2pPr marR="0" lvl="1"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9pPr>
          </a:lstStyle>
          <a:p>
            <a:endParaRPr/>
          </a:p>
        </p:txBody>
      </p:sp>
      <p:sp>
        <p:nvSpPr>
          <p:cNvPr id="366" name="Google Shape;366;p116"/>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370"/>
        <p:cNvGrpSpPr/>
        <p:nvPr/>
      </p:nvGrpSpPr>
      <p:grpSpPr>
        <a:xfrm>
          <a:off x="0" y="0"/>
          <a:ext cx="0" cy="0"/>
          <a:chOff x="0" y="0"/>
          <a:chExt cx="0" cy="0"/>
        </a:xfrm>
      </p:grpSpPr>
      <p:sp>
        <p:nvSpPr>
          <p:cNvPr id="371" name="Google Shape;371;p117"/>
          <p:cNvSpPr txBox="1">
            <a:spLocks noGrp="1"/>
          </p:cNvSpPr>
          <p:nvPr>
            <p:ph type="title"/>
          </p:nvPr>
        </p:nvSpPr>
        <p:spPr>
          <a:xfrm>
            <a:off x="395536" y="274638"/>
            <a:ext cx="6120680" cy="850106"/>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3200" b="0" i="0" u="none" strike="noStrike" cap="none">
                <a:solidFill>
                  <a:schemeClr val="dk1"/>
                </a:solidFill>
                <a:latin typeface="Calibri"/>
                <a:ea typeface="Calibri"/>
                <a:cs typeface="Calibri"/>
                <a:sym typeface="Calibri"/>
              </a:defRPr>
            </a:lvl1pPr>
            <a:lvl2pPr marR="0" lvl="1"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9pPr>
          </a:lstStyle>
          <a:p>
            <a:endParaRPr/>
          </a:p>
        </p:txBody>
      </p:sp>
      <p:sp>
        <p:nvSpPr>
          <p:cNvPr id="372" name="Google Shape;372;p117"/>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Slide">
  <p:cSld name="Title Slide">
    <p:bg>
      <p:bgPr>
        <a:blipFill>
          <a:blip r:embed="rId2">
            <a:alphaModFix/>
          </a:blip>
          <a:stretch>
            <a:fillRect/>
          </a:stretch>
        </a:blipFill>
        <a:effectLst/>
      </p:bgPr>
    </p:bg>
    <p:spTree>
      <p:nvGrpSpPr>
        <p:cNvPr id="1" name="Shape 59"/>
        <p:cNvGrpSpPr/>
        <p:nvPr/>
      </p:nvGrpSpPr>
      <p:grpSpPr>
        <a:xfrm>
          <a:off x="0" y="0"/>
          <a:ext cx="0" cy="0"/>
          <a:chOff x="0" y="0"/>
          <a:chExt cx="0" cy="0"/>
        </a:xfrm>
      </p:grpSpPr>
      <p:sp>
        <p:nvSpPr>
          <p:cNvPr id="60" name="Google Shape;60;p86"/>
          <p:cNvSpPr/>
          <p:nvPr/>
        </p:nvSpPr>
        <p:spPr>
          <a:xfrm>
            <a:off x="0" y="3352800"/>
            <a:ext cx="8686800" cy="2743200"/>
          </a:xfrm>
          <a:prstGeom prst="rect">
            <a:avLst/>
          </a:prstGeom>
          <a:solidFill>
            <a:srgbClr val="10114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00">
              <a:solidFill>
                <a:srgbClr val="FFFFFF"/>
              </a:solidFill>
              <a:latin typeface="Arial"/>
              <a:ea typeface="Arial"/>
              <a:cs typeface="Arial"/>
              <a:sym typeface="Arial"/>
            </a:endParaRPr>
          </a:p>
        </p:txBody>
      </p:sp>
      <p:sp>
        <p:nvSpPr>
          <p:cNvPr id="61" name="Google Shape;61;p86"/>
          <p:cNvSpPr/>
          <p:nvPr/>
        </p:nvSpPr>
        <p:spPr>
          <a:xfrm>
            <a:off x="2895600" y="6096000"/>
            <a:ext cx="2895600" cy="76200"/>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sp>
        <p:nvSpPr>
          <p:cNvPr id="62" name="Google Shape;62;p86"/>
          <p:cNvSpPr/>
          <p:nvPr/>
        </p:nvSpPr>
        <p:spPr>
          <a:xfrm>
            <a:off x="0" y="6096000"/>
            <a:ext cx="2895600" cy="76200"/>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sp>
        <p:nvSpPr>
          <p:cNvPr id="63" name="Google Shape;63;p86"/>
          <p:cNvSpPr/>
          <p:nvPr/>
        </p:nvSpPr>
        <p:spPr>
          <a:xfrm>
            <a:off x="5791200" y="6096000"/>
            <a:ext cx="2895600" cy="76200"/>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pic>
        <p:nvPicPr>
          <p:cNvPr id="64" name="Google Shape;64;p86" descr="BITS_university_logo_whitevert.png"/>
          <p:cNvPicPr preferRelativeResize="0"/>
          <p:nvPr/>
        </p:nvPicPr>
        <p:blipFill rotWithShape="1">
          <a:blip r:embed="rId3">
            <a:alphaModFix/>
          </a:blip>
          <a:srcRect t="2" b="28592"/>
          <a:stretch/>
        </p:blipFill>
        <p:spPr>
          <a:xfrm>
            <a:off x="76200" y="3352800"/>
            <a:ext cx="2057400" cy="1979613"/>
          </a:xfrm>
          <a:prstGeom prst="rect">
            <a:avLst/>
          </a:prstGeom>
          <a:noFill/>
          <a:ln>
            <a:noFill/>
          </a:ln>
        </p:spPr>
      </p:pic>
      <p:sp>
        <p:nvSpPr>
          <p:cNvPr id="65" name="Google Shape;65;p86"/>
          <p:cNvSpPr txBox="1"/>
          <p:nvPr/>
        </p:nvSpPr>
        <p:spPr>
          <a:xfrm>
            <a:off x="-76200" y="5257800"/>
            <a:ext cx="2209800" cy="55403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900" b="1">
                <a:solidFill>
                  <a:srgbClr val="FFFFFF"/>
                </a:solidFill>
                <a:latin typeface="Arial"/>
                <a:ea typeface="Arial"/>
                <a:cs typeface="Arial"/>
                <a:sym typeface="Arial"/>
              </a:rPr>
              <a:t>BITS</a:t>
            </a:r>
            <a:r>
              <a:rPr lang="en-US" sz="2900">
                <a:solidFill>
                  <a:srgbClr val="FFFFFF"/>
                </a:solidFill>
                <a:latin typeface="Arial"/>
                <a:ea typeface="Arial"/>
                <a:cs typeface="Arial"/>
                <a:sym typeface="Arial"/>
              </a:rPr>
              <a:t> Pilani</a:t>
            </a:r>
            <a:endParaRPr/>
          </a:p>
        </p:txBody>
      </p:sp>
      <p:sp>
        <p:nvSpPr>
          <p:cNvPr id="66" name="Google Shape;66;p86"/>
          <p:cNvSpPr txBox="1"/>
          <p:nvPr/>
        </p:nvSpPr>
        <p:spPr>
          <a:xfrm>
            <a:off x="152400" y="5667375"/>
            <a:ext cx="1905000" cy="27622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a:solidFill>
                  <a:srgbClr val="FFFFFF"/>
                </a:solidFill>
                <a:latin typeface="Arial"/>
                <a:ea typeface="Arial"/>
                <a:cs typeface="Arial"/>
                <a:sym typeface="Arial"/>
              </a:rPr>
              <a:t>Pilani Campus</a:t>
            </a:r>
            <a:endParaRPr/>
          </a:p>
        </p:txBody>
      </p:sp>
      <p:sp>
        <p:nvSpPr>
          <p:cNvPr id="67" name="Google Shape;67;p86"/>
          <p:cNvSpPr txBox="1">
            <a:spLocks noGrp="1"/>
          </p:cNvSpPr>
          <p:nvPr>
            <p:ph type="title"/>
          </p:nvPr>
        </p:nvSpPr>
        <p:spPr>
          <a:xfrm>
            <a:off x="2514600" y="3810000"/>
            <a:ext cx="6019800" cy="1524000"/>
          </a:xfrm>
          <a:prstGeom prst="rect">
            <a:avLst/>
          </a:prstGeom>
          <a:noFill/>
          <a:ln>
            <a:noFill/>
          </a:ln>
        </p:spPr>
        <p:txBody>
          <a:bodyPr spcFirstLastPara="1" wrap="square" lIns="91425" tIns="45700" rIns="91425" bIns="45700" anchor="ctr" anchorCtr="0">
            <a:noAutofit/>
          </a:bodyPr>
          <a:lstStyle>
            <a:lvl1pPr lvl="0" algn="l">
              <a:lnSpc>
                <a:spcPct val="90909"/>
              </a:lnSpc>
              <a:spcBef>
                <a:spcPts val="0"/>
              </a:spcBef>
              <a:spcAft>
                <a:spcPts val="0"/>
              </a:spcAft>
              <a:buSzPts val="1400"/>
              <a:buNone/>
              <a:defRPr sz="4400">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 name="Date Placeholder 1"/>
          <p:cNvSpPr>
            <a:spLocks noGrp="1"/>
          </p:cNvSpPr>
          <p:nvPr>
            <p:ph type="dt" idx="10"/>
          </p:nvPr>
        </p:nvSpPr>
        <p:spPr/>
        <p:txBody>
          <a:bodyPr/>
          <a:lstStyle/>
          <a:p>
            <a:endParaRPr lang="en-IN"/>
          </a:p>
        </p:txBody>
      </p:sp>
      <p:sp>
        <p:nvSpPr>
          <p:cNvPr id="3" name="Footer Placeholder 2"/>
          <p:cNvSpPr>
            <a:spLocks noGrp="1"/>
          </p:cNvSpPr>
          <p:nvPr>
            <p:ph type="ftr" idx="11"/>
          </p:nvPr>
        </p:nvSpPr>
        <p:spPr/>
        <p:txBody>
          <a:bodyPr/>
          <a:lstStyle/>
          <a:p>
            <a:endParaRPr lang="en-IN"/>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a:t>
            </a:fld>
            <a:endParaRPr 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75"/>
        <p:cNvGrpSpPr/>
        <p:nvPr/>
      </p:nvGrpSpPr>
      <p:grpSpPr>
        <a:xfrm>
          <a:off x="0" y="0"/>
          <a:ext cx="0" cy="0"/>
          <a:chOff x="0" y="0"/>
          <a:chExt cx="0" cy="0"/>
        </a:xfrm>
      </p:grpSpPr>
      <p:sp>
        <p:nvSpPr>
          <p:cNvPr id="376" name="Google Shape;376;p118"/>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4000" b="1" i="0" u="none" strike="noStrike" cap="none">
                <a:solidFill>
                  <a:schemeClr val="dk1"/>
                </a:solidFill>
                <a:latin typeface="Calibri"/>
                <a:ea typeface="Calibri"/>
                <a:cs typeface="Calibri"/>
                <a:sym typeface="Calibri"/>
              </a:defRPr>
            </a:lvl1pPr>
            <a:lvl2pPr marR="0" lvl="1"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9pPr>
          </a:lstStyle>
          <a:p>
            <a:endParaRPr/>
          </a:p>
        </p:txBody>
      </p:sp>
      <p:sp>
        <p:nvSpPr>
          <p:cNvPr id="377" name="Google Shape;377;p118"/>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Autofit/>
          </a:bodyPr>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81"/>
        <p:cNvGrpSpPr/>
        <p:nvPr/>
      </p:nvGrpSpPr>
      <p:grpSpPr>
        <a:xfrm>
          <a:off x="0" y="0"/>
          <a:ext cx="0" cy="0"/>
          <a:chOff x="0" y="0"/>
          <a:chExt cx="0" cy="0"/>
        </a:xfrm>
      </p:grpSpPr>
      <p:sp>
        <p:nvSpPr>
          <p:cNvPr id="382" name="Google Shape;382;p119"/>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t" anchorCtr="0">
            <a:noAutofit/>
          </a:bodyPr>
          <a:lstStyle>
            <a:lvl1pPr marR="0" lvl="0"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1pPr>
            <a:lvl2pPr marR="0" lvl="1"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9pPr>
          </a:lstStyle>
          <a:p>
            <a:endParaRPr/>
          </a:p>
        </p:txBody>
      </p:sp>
      <p:sp>
        <p:nvSpPr>
          <p:cNvPr id="383" name="Google Shape;383;p119"/>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84" name="Google Shape;384;p119"/>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88"/>
        <p:cNvGrpSpPr/>
        <p:nvPr/>
      </p:nvGrpSpPr>
      <p:grpSpPr>
        <a:xfrm>
          <a:off x="0" y="0"/>
          <a:ext cx="0" cy="0"/>
          <a:chOff x="0" y="0"/>
          <a:chExt cx="0" cy="0"/>
        </a:xfrm>
      </p:grpSpPr>
      <p:sp>
        <p:nvSpPr>
          <p:cNvPr id="389" name="Google Shape;389;p120"/>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t" anchorCtr="0">
            <a:noAutofit/>
          </a:bodyPr>
          <a:lstStyle>
            <a:lvl1pPr marR="0" lvl="0"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1pPr>
            <a:lvl2pPr marR="0" lvl="1"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9pPr>
          </a:lstStyle>
          <a:p>
            <a:endParaRPr/>
          </a:p>
        </p:txBody>
      </p:sp>
      <p:sp>
        <p:nvSpPr>
          <p:cNvPr id="390" name="Google Shape;390;p120"/>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391" name="Google Shape;391;p120"/>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392" name="Google Shape;392;p120"/>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393" name="Google Shape;393;p120"/>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97"/>
        <p:cNvGrpSpPr/>
        <p:nvPr/>
      </p:nvGrpSpPr>
      <p:grpSpPr>
        <a:xfrm>
          <a:off x="0" y="0"/>
          <a:ext cx="0" cy="0"/>
          <a:chOff x="0" y="0"/>
          <a:chExt cx="0" cy="0"/>
        </a:xfrm>
      </p:grpSpPr>
      <p:sp>
        <p:nvSpPr>
          <p:cNvPr id="398" name="Google Shape;398;p12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t" anchorCtr="0">
            <a:noAutofit/>
          </a:bodyPr>
          <a:lstStyle>
            <a:lvl1pPr marR="0" lvl="0"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1pPr>
            <a:lvl2pPr marR="0" lvl="1"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02"/>
        <p:cNvGrpSpPr/>
        <p:nvPr/>
      </p:nvGrpSpPr>
      <p:grpSpPr>
        <a:xfrm>
          <a:off x="0" y="0"/>
          <a:ext cx="0" cy="0"/>
          <a:chOff x="0" y="0"/>
          <a:chExt cx="0" cy="0"/>
        </a:xfrm>
      </p:grpSpPr>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406"/>
        <p:cNvGrpSpPr/>
        <p:nvPr/>
      </p:nvGrpSpPr>
      <p:grpSpPr>
        <a:xfrm>
          <a:off x="0" y="0"/>
          <a:ext cx="0" cy="0"/>
          <a:chOff x="0" y="0"/>
          <a:chExt cx="0" cy="0"/>
        </a:xfrm>
      </p:grpSpPr>
      <p:sp>
        <p:nvSpPr>
          <p:cNvPr id="407" name="Google Shape;407;p123"/>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2000" b="1" i="0" u="none" strike="noStrike" cap="none">
                <a:solidFill>
                  <a:schemeClr val="dk1"/>
                </a:solidFill>
                <a:latin typeface="Calibri"/>
                <a:ea typeface="Calibri"/>
                <a:cs typeface="Calibri"/>
                <a:sym typeface="Calibri"/>
              </a:defRPr>
            </a:lvl1pPr>
            <a:lvl2pPr marR="0" lvl="1"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9pPr>
          </a:lstStyle>
          <a:p>
            <a:endParaRPr/>
          </a:p>
        </p:txBody>
      </p:sp>
      <p:sp>
        <p:nvSpPr>
          <p:cNvPr id="408" name="Google Shape;408;p123"/>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409" name="Google Shape;409;p123"/>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413"/>
        <p:cNvGrpSpPr/>
        <p:nvPr/>
      </p:nvGrpSpPr>
      <p:grpSpPr>
        <a:xfrm>
          <a:off x="0" y="0"/>
          <a:ext cx="0" cy="0"/>
          <a:chOff x="0" y="0"/>
          <a:chExt cx="0" cy="0"/>
        </a:xfrm>
      </p:grpSpPr>
      <p:sp>
        <p:nvSpPr>
          <p:cNvPr id="414" name="Google Shape;414;p124"/>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2000" b="1" i="0" u="none" strike="noStrike" cap="none">
                <a:solidFill>
                  <a:schemeClr val="dk1"/>
                </a:solidFill>
                <a:latin typeface="Calibri"/>
                <a:ea typeface="Calibri"/>
                <a:cs typeface="Calibri"/>
                <a:sym typeface="Calibri"/>
              </a:defRPr>
            </a:lvl1pPr>
            <a:lvl2pPr marR="0" lvl="1"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9pPr>
          </a:lstStyle>
          <a:p>
            <a:endParaRPr/>
          </a:p>
        </p:txBody>
      </p:sp>
      <p:sp>
        <p:nvSpPr>
          <p:cNvPr id="415" name="Google Shape;415;p124"/>
          <p:cNvSpPr>
            <a:spLocks noGrp="1"/>
          </p:cNvSpPr>
          <p:nvPr>
            <p:ph type="pic" idx="2"/>
          </p:nvPr>
        </p:nvSpPr>
        <p:spPr>
          <a:xfrm>
            <a:off x="1792288" y="612775"/>
            <a:ext cx="5486400" cy="4114800"/>
          </a:xfrm>
          <a:prstGeom prst="rect">
            <a:avLst/>
          </a:prstGeom>
          <a:noFill/>
          <a:ln>
            <a:noFill/>
          </a:ln>
        </p:spPr>
      </p:sp>
      <p:sp>
        <p:nvSpPr>
          <p:cNvPr id="416" name="Google Shape;416;p124"/>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420"/>
        <p:cNvGrpSpPr/>
        <p:nvPr/>
      </p:nvGrpSpPr>
      <p:grpSpPr>
        <a:xfrm>
          <a:off x="0" y="0"/>
          <a:ext cx="0" cy="0"/>
          <a:chOff x="0" y="0"/>
          <a:chExt cx="0" cy="0"/>
        </a:xfrm>
      </p:grpSpPr>
      <p:sp>
        <p:nvSpPr>
          <p:cNvPr id="421" name="Google Shape;421;p125"/>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t" anchorCtr="0">
            <a:noAutofit/>
          </a:bodyPr>
          <a:lstStyle>
            <a:lvl1pPr marR="0" lvl="0"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1pPr>
            <a:lvl2pPr marR="0" lvl="1"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9pPr>
          </a:lstStyle>
          <a:p>
            <a:endParaRPr/>
          </a:p>
        </p:txBody>
      </p:sp>
      <p:sp>
        <p:nvSpPr>
          <p:cNvPr id="422" name="Google Shape;422;p125"/>
          <p:cNvSpPr txBox="1">
            <a:spLocks noGrp="1"/>
          </p:cNvSpPr>
          <p:nvPr>
            <p:ph type="body" idx="1"/>
          </p:nvPr>
        </p:nvSpPr>
        <p:spPr>
          <a:xfrm rot="5400000">
            <a:off x="2309018" y="-251619"/>
            <a:ext cx="4525963" cy="8229600"/>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426"/>
        <p:cNvGrpSpPr/>
        <p:nvPr/>
      </p:nvGrpSpPr>
      <p:grpSpPr>
        <a:xfrm>
          <a:off x="0" y="0"/>
          <a:ext cx="0" cy="0"/>
          <a:chOff x="0" y="0"/>
          <a:chExt cx="0" cy="0"/>
        </a:xfrm>
      </p:grpSpPr>
      <p:sp>
        <p:nvSpPr>
          <p:cNvPr id="427" name="Google Shape;427;p126"/>
          <p:cNvSpPr txBox="1">
            <a:spLocks noGrp="1"/>
          </p:cNvSpPr>
          <p:nvPr>
            <p:ph type="title"/>
          </p:nvPr>
        </p:nvSpPr>
        <p:spPr>
          <a:xfrm rot="5400000">
            <a:off x="4732337" y="2171700"/>
            <a:ext cx="5851525" cy="2057400"/>
          </a:xfrm>
          <a:prstGeom prst="rect">
            <a:avLst/>
          </a:prstGeom>
          <a:noFill/>
          <a:ln>
            <a:noFill/>
          </a:ln>
        </p:spPr>
        <p:txBody>
          <a:bodyPr spcFirstLastPara="1" wrap="square" lIns="91425" tIns="45700" rIns="91425" bIns="45700" anchor="t" anchorCtr="0">
            <a:noAutofit/>
          </a:bodyPr>
          <a:lstStyle>
            <a:lvl1pPr marR="0" lvl="0"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1pPr>
            <a:lvl2pPr marR="0" lvl="1"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9pPr>
          </a:lstStyle>
          <a:p>
            <a:endParaRPr/>
          </a:p>
        </p:txBody>
      </p:sp>
      <p:sp>
        <p:nvSpPr>
          <p:cNvPr id="428" name="Google Shape;428;p126"/>
          <p:cNvSpPr txBox="1">
            <a:spLocks noGrp="1"/>
          </p:cNvSpPr>
          <p:nvPr>
            <p:ph type="body" idx="1"/>
          </p:nvPr>
        </p:nvSpPr>
        <p:spPr>
          <a:xfrm rot="5400000">
            <a:off x="541338" y="190501"/>
            <a:ext cx="5851525" cy="6019800"/>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Title and Content" type="obj">
  <p:cSld name="Title and Content">
    <p:spTree>
      <p:nvGrpSpPr>
        <p:cNvPr id="1" name="Shape 197"/>
        <p:cNvGrpSpPr/>
        <p:nvPr/>
      </p:nvGrpSpPr>
      <p:grpSpPr>
        <a:xfrm>
          <a:off x="0" y="0"/>
          <a:ext cx="0" cy="0"/>
          <a:chOff x="0" y="0"/>
          <a:chExt cx="0" cy="0"/>
        </a:xfrm>
      </p:grpSpPr>
      <p:sp>
        <p:nvSpPr>
          <p:cNvPr id="198" name="Google Shape;198;p81"/>
          <p:cNvSpPr txBox="1">
            <a:spLocks noGrp="1"/>
          </p:cNvSpPr>
          <p:nvPr>
            <p:ph type="title"/>
          </p:nvPr>
        </p:nvSpPr>
        <p:spPr>
          <a:xfrm>
            <a:off x="395536" y="274638"/>
            <a:ext cx="6120680" cy="850106"/>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99" name="Google Shape;199;p81"/>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xmlns="" val="35777443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p:cSld name="Section Header">
    <p:spTree>
      <p:nvGrpSpPr>
        <p:cNvPr id="1" name="Shape 68"/>
        <p:cNvGrpSpPr/>
        <p:nvPr/>
      </p:nvGrpSpPr>
      <p:grpSpPr>
        <a:xfrm>
          <a:off x="0" y="0"/>
          <a:ext cx="0" cy="0"/>
          <a:chOff x="0" y="0"/>
          <a:chExt cx="0" cy="0"/>
        </a:xfrm>
      </p:grpSpPr>
      <p:pic>
        <p:nvPicPr>
          <p:cNvPr id="69" name="Google Shape;69;p87" descr="\\Server\D\jyoti\FI023_BITS_v1\styleguide img\IMG_5627_b.jpg"/>
          <p:cNvPicPr preferRelativeResize="0"/>
          <p:nvPr/>
        </p:nvPicPr>
        <p:blipFill rotWithShape="1">
          <a:blip r:embed="rId2">
            <a:alphaModFix/>
          </a:blip>
          <a:srcRect/>
          <a:stretch/>
        </p:blipFill>
        <p:spPr>
          <a:xfrm>
            <a:off x="0" y="0"/>
            <a:ext cx="9144000" cy="6858000"/>
          </a:xfrm>
          <a:prstGeom prst="rect">
            <a:avLst/>
          </a:prstGeom>
          <a:noFill/>
          <a:ln>
            <a:noFill/>
          </a:ln>
        </p:spPr>
      </p:pic>
      <p:sp>
        <p:nvSpPr>
          <p:cNvPr id="70" name="Google Shape;70;p87"/>
          <p:cNvSpPr/>
          <p:nvPr/>
        </p:nvSpPr>
        <p:spPr>
          <a:xfrm>
            <a:off x="0" y="4281488"/>
            <a:ext cx="9144000" cy="2576512"/>
          </a:xfrm>
          <a:prstGeom prst="rect">
            <a:avLst/>
          </a:prstGeom>
          <a:solidFill>
            <a:schemeClr val="lt1"/>
          </a:solidFill>
          <a:ln w="9525" cap="flat" cmpd="sng">
            <a:solidFill>
              <a:srgbClr val="4A7DBA"/>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pic>
        <p:nvPicPr>
          <p:cNvPr id="71" name="Google Shape;71;p87" descr="Picture 7.png"/>
          <p:cNvPicPr preferRelativeResize="0"/>
          <p:nvPr/>
        </p:nvPicPr>
        <p:blipFill rotWithShape="1">
          <a:blip r:embed="rId3">
            <a:alphaModFix/>
          </a:blip>
          <a:srcRect l="1923" b="5335"/>
          <a:stretch/>
        </p:blipFill>
        <p:spPr>
          <a:xfrm>
            <a:off x="6629400" y="0"/>
            <a:ext cx="2193925" cy="692150"/>
          </a:xfrm>
          <a:prstGeom prst="rect">
            <a:avLst/>
          </a:prstGeom>
          <a:noFill/>
          <a:ln>
            <a:noFill/>
          </a:ln>
        </p:spPr>
      </p:pic>
      <p:sp>
        <p:nvSpPr>
          <p:cNvPr id="72" name="Google Shape;72;p87"/>
          <p:cNvSpPr/>
          <p:nvPr/>
        </p:nvSpPr>
        <p:spPr>
          <a:xfrm>
            <a:off x="2882900" y="6775450"/>
            <a:ext cx="2895600" cy="76200"/>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sp>
        <p:nvSpPr>
          <p:cNvPr id="73" name="Google Shape;73;p87"/>
          <p:cNvSpPr/>
          <p:nvPr/>
        </p:nvSpPr>
        <p:spPr>
          <a:xfrm>
            <a:off x="-12700" y="6775450"/>
            <a:ext cx="2895600" cy="76200"/>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sp>
        <p:nvSpPr>
          <p:cNvPr id="74" name="Google Shape;74;p87"/>
          <p:cNvSpPr/>
          <p:nvPr/>
        </p:nvSpPr>
        <p:spPr>
          <a:xfrm>
            <a:off x="5778500" y="6775450"/>
            <a:ext cx="2895600" cy="76200"/>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sp>
        <p:nvSpPr>
          <p:cNvPr id="75" name="Google Shape;75;p87"/>
          <p:cNvSpPr txBox="1"/>
          <p:nvPr/>
        </p:nvSpPr>
        <p:spPr>
          <a:xfrm>
            <a:off x="6858000" y="762000"/>
            <a:ext cx="2209800" cy="55403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900" b="1">
                <a:solidFill>
                  <a:srgbClr val="FFFFFF"/>
                </a:solidFill>
                <a:latin typeface="Arial"/>
                <a:ea typeface="Arial"/>
                <a:cs typeface="Arial"/>
                <a:sym typeface="Arial"/>
              </a:rPr>
              <a:t>BITS</a:t>
            </a:r>
            <a:r>
              <a:rPr lang="en-US" sz="2900">
                <a:solidFill>
                  <a:srgbClr val="FFFFFF"/>
                </a:solidFill>
                <a:latin typeface="Arial"/>
                <a:ea typeface="Arial"/>
                <a:cs typeface="Arial"/>
                <a:sym typeface="Arial"/>
              </a:rPr>
              <a:t> Pilani</a:t>
            </a:r>
            <a:endParaRPr/>
          </a:p>
        </p:txBody>
      </p:sp>
      <p:sp>
        <p:nvSpPr>
          <p:cNvPr id="76" name="Google Shape;76;p87"/>
          <p:cNvSpPr txBox="1"/>
          <p:nvPr/>
        </p:nvSpPr>
        <p:spPr>
          <a:xfrm>
            <a:off x="7086600" y="1171575"/>
            <a:ext cx="1905000" cy="27622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a:solidFill>
                  <a:srgbClr val="FFFFFF"/>
                </a:solidFill>
                <a:latin typeface="Arial"/>
                <a:ea typeface="Arial"/>
                <a:cs typeface="Arial"/>
                <a:sym typeface="Arial"/>
              </a:rPr>
              <a:t>Pilani Campus</a:t>
            </a:r>
            <a:endParaRPr/>
          </a:p>
        </p:txBody>
      </p:sp>
      <p:sp>
        <p:nvSpPr>
          <p:cNvPr id="77" name="Google Shape;77;p87"/>
          <p:cNvSpPr txBox="1">
            <a:spLocks noGrp="1"/>
          </p:cNvSpPr>
          <p:nvPr>
            <p:ph type="body" idx="1"/>
          </p:nvPr>
        </p:nvSpPr>
        <p:spPr>
          <a:xfrm>
            <a:off x="304800" y="4648200"/>
            <a:ext cx="8458200" cy="1600200"/>
          </a:xfrm>
          <a:prstGeom prst="rect">
            <a:avLst/>
          </a:prstGeom>
          <a:noFill/>
          <a:ln>
            <a:noFill/>
          </a:ln>
        </p:spPr>
        <p:txBody>
          <a:bodyPr spcFirstLastPara="1" wrap="square" lIns="91425" tIns="45700" rIns="91425" bIns="45700" anchor="t" anchorCtr="0">
            <a:noAutofit/>
          </a:bodyPr>
          <a:lstStyle>
            <a:lvl1pPr marL="457200" lvl="0" indent="-228600" algn="l">
              <a:lnSpc>
                <a:spcPct val="104999"/>
              </a:lnSpc>
              <a:spcBef>
                <a:spcPts val="0"/>
              </a:spcBef>
              <a:spcAft>
                <a:spcPts val="0"/>
              </a:spcAft>
              <a:buClr>
                <a:schemeClr val="dk1"/>
              </a:buClr>
              <a:buSzPts val="4000"/>
              <a:buNone/>
              <a:defRPr sz="4000" b="1">
                <a:latin typeface="Arial"/>
                <a:ea typeface="Arial"/>
                <a:cs typeface="Arial"/>
                <a:sym typeface="Arial"/>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 name="Date Placeholder 1"/>
          <p:cNvSpPr>
            <a:spLocks noGrp="1"/>
          </p:cNvSpPr>
          <p:nvPr>
            <p:ph type="dt" idx="10"/>
          </p:nvPr>
        </p:nvSpPr>
        <p:spPr/>
        <p:txBody>
          <a:bodyPr/>
          <a:lstStyle/>
          <a:p>
            <a:endParaRPr lang="en-IN"/>
          </a:p>
        </p:txBody>
      </p:sp>
      <p:sp>
        <p:nvSpPr>
          <p:cNvPr id="3" name="Footer Placeholder 2"/>
          <p:cNvSpPr>
            <a:spLocks noGrp="1"/>
          </p:cNvSpPr>
          <p:nvPr>
            <p:ph type="ftr" idx="11"/>
          </p:nvPr>
        </p:nvSpPr>
        <p:spPr/>
        <p:txBody>
          <a:bodyPr/>
          <a:lstStyle/>
          <a:p>
            <a:endParaRPr lang="en-IN"/>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a:t>
            </a:fld>
            <a:endParaRPr lang="en-US"/>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Title and Content" type="obj">
  <p:cSld name="Title and Content">
    <p:spTree>
      <p:nvGrpSpPr>
        <p:cNvPr id="1" name="Shape 250"/>
        <p:cNvGrpSpPr/>
        <p:nvPr/>
      </p:nvGrpSpPr>
      <p:grpSpPr>
        <a:xfrm>
          <a:off x="0" y="0"/>
          <a:ext cx="0" cy="0"/>
          <a:chOff x="0" y="0"/>
          <a:chExt cx="0" cy="0"/>
        </a:xfrm>
      </p:grpSpPr>
      <p:sp>
        <p:nvSpPr>
          <p:cNvPr id="251" name="Google Shape;251;p129"/>
          <p:cNvSpPr txBox="1">
            <a:spLocks noGrp="1"/>
          </p:cNvSpPr>
          <p:nvPr>
            <p:ph type="title"/>
          </p:nvPr>
        </p:nvSpPr>
        <p:spPr>
          <a:xfrm>
            <a:off x="395536" y="274638"/>
            <a:ext cx="6120680" cy="850106"/>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3200" b="0" i="0" u="none" strike="noStrike" cap="none">
                <a:solidFill>
                  <a:schemeClr val="dk1"/>
                </a:solidFill>
                <a:latin typeface="Calibri"/>
                <a:ea typeface="Calibri"/>
                <a:cs typeface="Calibri"/>
                <a:sym typeface="Calibri"/>
              </a:defRPr>
            </a:lvl1pPr>
            <a:lvl2pPr marR="0" lvl="1"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9pPr>
          </a:lstStyle>
          <a:p>
            <a:endParaRPr/>
          </a:p>
        </p:txBody>
      </p:sp>
      <p:sp>
        <p:nvSpPr>
          <p:cNvPr id="252" name="Google Shape;252;p129"/>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53" name="Google Shape;253;p129"/>
          <p:cNvSpPr txBox="1">
            <a:spLocks noGrp="1"/>
          </p:cNvSpPr>
          <p:nvPr>
            <p:ph type="ftr" idx="11"/>
          </p:nvPr>
        </p:nvSpPr>
        <p:spPr>
          <a:xfrm>
            <a:off x="2195513" y="6237288"/>
            <a:ext cx="4392612" cy="365125"/>
          </a:xfrm>
          <a:prstGeom prst="rect">
            <a:avLst/>
          </a:prstGeom>
          <a:noFill/>
          <a:ln>
            <a:noFill/>
          </a:ln>
        </p:spPr>
        <p:txBody>
          <a:bodyPr spcFirstLastPara="1" wrap="square" lIns="91425" tIns="45700" rIns="91425" bIns="45700" anchor="t" anchorCtr="0">
            <a:noAutofit/>
          </a:bodyPr>
          <a:lstStyle>
            <a:lvl1pPr marR="0" lvl="0" algn="ctr" rtl="0">
              <a:spcBef>
                <a:spcPts val="0"/>
              </a:spcBef>
              <a:spcAft>
                <a:spcPts val="0"/>
              </a:spcAft>
              <a:buSzPts val="1400"/>
              <a:buNone/>
              <a:defRPr sz="1200" b="1">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solidFill>
                <a:srgbClr val="000000"/>
              </a:solidFill>
            </a:endParaRPr>
          </a:p>
        </p:txBody>
      </p:sp>
      <p:sp>
        <p:nvSpPr>
          <p:cNvPr id="254" name="Google Shape;254;p129"/>
          <p:cNvSpPr txBox="1">
            <a:spLocks noGrp="1"/>
          </p:cNvSpPr>
          <p:nvPr>
            <p:ph type="sldNum" idx="12"/>
          </p:nvPr>
        </p:nvSpPr>
        <p:spPr>
          <a:xfrm>
            <a:off x="8532813" y="6237288"/>
            <a:ext cx="611187" cy="293687"/>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spcAft>
                <a:spcPts val="0"/>
              </a:spcAft>
              <a:buNone/>
              <a:defRPr sz="1600" b="1">
                <a:solidFill>
                  <a:schemeClr val="dk1"/>
                </a:solidFill>
                <a:latin typeface="Tahoma"/>
                <a:ea typeface="Tahoma"/>
                <a:cs typeface="Tahoma"/>
                <a:sym typeface="Tahoma"/>
              </a:defRPr>
            </a:lvl1pPr>
            <a:lvl2pPr marL="0" marR="0" lvl="1" indent="0" algn="l" rtl="0">
              <a:spcBef>
                <a:spcPts val="0"/>
              </a:spcBef>
              <a:spcAft>
                <a:spcPts val="0"/>
              </a:spcAft>
              <a:buNone/>
              <a:defRPr sz="1600" b="1">
                <a:solidFill>
                  <a:schemeClr val="dk1"/>
                </a:solidFill>
                <a:latin typeface="Tahoma"/>
                <a:ea typeface="Tahoma"/>
                <a:cs typeface="Tahoma"/>
                <a:sym typeface="Tahoma"/>
              </a:defRPr>
            </a:lvl2pPr>
            <a:lvl3pPr marL="0" marR="0" lvl="2" indent="0" algn="l" rtl="0">
              <a:spcBef>
                <a:spcPts val="0"/>
              </a:spcBef>
              <a:spcAft>
                <a:spcPts val="0"/>
              </a:spcAft>
              <a:buNone/>
              <a:defRPr sz="1600" b="1">
                <a:solidFill>
                  <a:schemeClr val="dk1"/>
                </a:solidFill>
                <a:latin typeface="Tahoma"/>
                <a:ea typeface="Tahoma"/>
                <a:cs typeface="Tahoma"/>
                <a:sym typeface="Tahoma"/>
              </a:defRPr>
            </a:lvl3pPr>
            <a:lvl4pPr marL="0" marR="0" lvl="3" indent="0" algn="l" rtl="0">
              <a:spcBef>
                <a:spcPts val="0"/>
              </a:spcBef>
              <a:spcAft>
                <a:spcPts val="0"/>
              </a:spcAft>
              <a:buNone/>
              <a:defRPr sz="1600" b="1">
                <a:solidFill>
                  <a:schemeClr val="dk1"/>
                </a:solidFill>
                <a:latin typeface="Tahoma"/>
                <a:ea typeface="Tahoma"/>
                <a:cs typeface="Tahoma"/>
                <a:sym typeface="Tahoma"/>
              </a:defRPr>
            </a:lvl4pPr>
            <a:lvl5pPr marL="0" marR="0" lvl="4" indent="0" algn="l" rtl="0">
              <a:spcBef>
                <a:spcPts val="0"/>
              </a:spcBef>
              <a:spcAft>
                <a:spcPts val="0"/>
              </a:spcAft>
              <a:buNone/>
              <a:defRPr sz="1600" b="1">
                <a:solidFill>
                  <a:schemeClr val="dk1"/>
                </a:solidFill>
                <a:latin typeface="Tahoma"/>
                <a:ea typeface="Tahoma"/>
                <a:cs typeface="Tahoma"/>
                <a:sym typeface="Tahoma"/>
              </a:defRPr>
            </a:lvl5pPr>
            <a:lvl6pPr marL="0" marR="0" lvl="5" indent="0" algn="l" rtl="0">
              <a:spcBef>
                <a:spcPts val="0"/>
              </a:spcBef>
              <a:spcAft>
                <a:spcPts val="0"/>
              </a:spcAft>
              <a:buNone/>
              <a:defRPr sz="1600" b="1">
                <a:solidFill>
                  <a:schemeClr val="dk1"/>
                </a:solidFill>
                <a:latin typeface="Tahoma"/>
                <a:ea typeface="Tahoma"/>
                <a:cs typeface="Tahoma"/>
                <a:sym typeface="Tahoma"/>
              </a:defRPr>
            </a:lvl6pPr>
            <a:lvl7pPr marL="0" marR="0" lvl="6" indent="0" algn="l" rtl="0">
              <a:spcBef>
                <a:spcPts val="0"/>
              </a:spcBef>
              <a:spcAft>
                <a:spcPts val="0"/>
              </a:spcAft>
              <a:buNone/>
              <a:defRPr sz="1600" b="1">
                <a:solidFill>
                  <a:schemeClr val="dk1"/>
                </a:solidFill>
                <a:latin typeface="Tahoma"/>
                <a:ea typeface="Tahoma"/>
                <a:cs typeface="Tahoma"/>
                <a:sym typeface="Tahoma"/>
              </a:defRPr>
            </a:lvl7pPr>
            <a:lvl8pPr marL="0" marR="0" lvl="7" indent="0" algn="l" rtl="0">
              <a:spcBef>
                <a:spcPts val="0"/>
              </a:spcBef>
              <a:spcAft>
                <a:spcPts val="0"/>
              </a:spcAft>
              <a:buNone/>
              <a:defRPr sz="1600" b="1">
                <a:solidFill>
                  <a:schemeClr val="dk1"/>
                </a:solidFill>
                <a:latin typeface="Tahoma"/>
                <a:ea typeface="Tahoma"/>
                <a:cs typeface="Tahoma"/>
                <a:sym typeface="Tahoma"/>
              </a:defRPr>
            </a:lvl8pPr>
            <a:lvl9pPr marL="0" marR="0" lvl="8" indent="0" algn="l" rtl="0">
              <a:spcBef>
                <a:spcPts val="0"/>
              </a:spcBef>
              <a:spcAft>
                <a:spcPts val="0"/>
              </a:spcAft>
              <a:buNone/>
              <a:defRPr sz="1600" b="1">
                <a:solidFill>
                  <a:schemeClr val="dk1"/>
                </a:solidFill>
                <a:latin typeface="Tahoma"/>
                <a:ea typeface="Tahoma"/>
                <a:cs typeface="Tahoma"/>
                <a:sym typeface="Tahoma"/>
              </a:defRPr>
            </a:lvl9pPr>
          </a:lstStyle>
          <a:p>
            <a:fld id="{00000000-1234-1234-1234-123412341234}" type="slidenum">
              <a:rPr lang="en-US">
                <a:solidFill>
                  <a:srgbClr val="000000"/>
                </a:solidFill>
              </a:rPr>
              <a:pPr/>
              <a:t>‹#›</a:t>
            </a:fld>
            <a:endParaRPr>
              <a:solidFill>
                <a:srgbClr val="000000"/>
              </a:solidFill>
            </a:endParaRPr>
          </a:p>
        </p:txBody>
      </p:sp>
    </p:spTree>
    <p:extLst>
      <p:ext uri="{BB962C8B-B14F-4D97-AF65-F5344CB8AC3E}">
        <p14:creationId xmlns:p14="http://schemas.microsoft.com/office/powerpoint/2010/main" xmlns="" val="341846395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
  <p:cSld name="1_Title Only">
    <p:spTree>
      <p:nvGrpSpPr>
        <p:cNvPr id="1" name=""/>
        <p:cNvGrpSpPr/>
        <p:nvPr/>
      </p:nvGrpSpPr>
      <p:grpSpPr>
        <a:xfrm>
          <a:off x="0" y="0"/>
          <a:ext cx="0" cy="0"/>
          <a:chOff x="0" y="0"/>
          <a:chExt cx="0" cy="0"/>
        </a:xfrm>
      </p:grpSpPr>
      <p:sp>
        <p:nvSpPr>
          <p:cNvPr id="2" name="Holder 2"/>
          <p:cNvSpPr>
            <a:spLocks noGrp="1"/>
          </p:cNvSpPr>
          <p:nvPr>
            <p:ph type="title"/>
          </p:nvPr>
        </p:nvSpPr>
        <p:spPr>
          <a:xfrm>
            <a:off x="2861819" y="505992"/>
            <a:ext cx="3420363" cy="614014"/>
          </a:xfrm>
          <a:prstGeom prst="rect">
            <a:avLst/>
          </a:prstGeom>
        </p:spPr>
        <p:txBody>
          <a:bodyPr lIns="0" tIns="0" rIns="0" bIns="0"/>
          <a:lstStyle>
            <a:lvl1pPr>
              <a:defRPr sz="3990" b="0" i="0">
                <a:solidFill>
                  <a:srgbClr val="270099"/>
                </a:solidFill>
                <a:latin typeface="Arial"/>
                <a:cs typeface="Arial"/>
              </a:defRPr>
            </a:lvl1pPr>
          </a:lstStyle>
          <a:p>
            <a:endParaRPr/>
          </a:p>
        </p:txBody>
      </p:sp>
      <p:sp>
        <p:nvSpPr>
          <p:cNvPr id="3" name="Holder 3"/>
          <p:cNvSpPr>
            <a:spLocks noGrp="1"/>
          </p:cNvSpPr>
          <p:nvPr>
            <p:ph type="ftr" sz="quarter" idx="5"/>
          </p:nvPr>
        </p:nvSpPr>
        <p:spPr>
          <a:xfrm>
            <a:off x="3108960" y="6377940"/>
            <a:ext cx="2926080" cy="215444"/>
          </a:xfrm>
          <a:prstGeom prst="rect">
            <a:avLst/>
          </a:prstGeom>
        </p:spPr>
        <p:txBody>
          <a:bodyPr lIns="0" tIns="0" rIns="0" bIns="0"/>
          <a:lstStyle>
            <a:lvl1pPr algn="ctr">
              <a:defRPr>
                <a:solidFill>
                  <a:schemeClr val="tx1">
                    <a:tint val="75000"/>
                  </a:schemeClr>
                </a:solidFill>
              </a:defRPr>
            </a:lvl1pPr>
          </a:lstStyle>
          <a:p>
            <a:endParaRPr>
              <a:solidFill>
                <a:srgbClr val="000000">
                  <a:tint val="75000"/>
                </a:srgbClr>
              </a:solidFill>
            </a:endParaRPr>
          </a:p>
        </p:txBody>
      </p:sp>
      <p:sp>
        <p:nvSpPr>
          <p:cNvPr id="4" name="Holder 4"/>
          <p:cNvSpPr>
            <a:spLocks noGrp="1"/>
          </p:cNvSpPr>
          <p:nvPr>
            <p:ph type="dt" sz="half" idx="6"/>
          </p:nvPr>
        </p:nvSpPr>
        <p:spPr>
          <a:xfrm>
            <a:off x="457200" y="6377940"/>
            <a:ext cx="2103120" cy="215444"/>
          </a:xfrm>
          <a:prstGeom prst="rect">
            <a:avLst/>
          </a:prstGeom>
        </p:spPr>
        <p:txBody>
          <a:bodyPr lIns="0" tIns="0" rIns="0" bIns="0"/>
          <a:lstStyle>
            <a:lvl1pPr algn="l">
              <a:defRPr>
                <a:solidFill>
                  <a:schemeClr val="tx1">
                    <a:tint val="75000"/>
                  </a:schemeClr>
                </a:solidFill>
              </a:defRPr>
            </a:lvl1pPr>
          </a:lstStyle>
          <a:p>
            <a:fld id="{1D8BD707-D9CF-40AE-B4C6-C98DA3205C09}" type="datetimeFigureOut">
              <a:rPr lang="en-US">
                <a:solidFill>
                  <a:srgbClr val="000000">
                    <a:tint val="75000"/>
                  </a:srgbClr>
                </a:solidFill>
              </a:rPr>
              <a:pPr/>
              <a:t>5/19/2023</a:t>
            </a:fld>
            <a:endParaRPr lang="en-US">
              <a:solidFill>
                <a:srgbClr val="000000">
                  <a:tint val="75000"/>
                </a:srgbClr>
              </a:solidFill>
            </a:endParaRPr>
          </a:p>
        </p:txBody>
      </p:sp>
      <p:sp>
        <p:nvSpPr>
          <p:cNvPr id="5" name="Holder 5"/>
          <p:cNvSpPr>
            <a:spLocks noGrp="1"/>
          </p:cNvSpPr>
          <p:nvPr>
            <p:ph type="sldNum" sz="quarter" idx="7"/>
          </p:nvPr>
        </p:nvSpPr>
        <p:spPr>
          <a:xfrm>
            <a:off x="6583680" y="6377940"/>
            <a:ext cx="2103120" cy="215444"/>
          </a:xfrm>
          <a:prstGeom prst="rect">
            <a:avLst/>
          </a:prstGeom>
        </p:spPr>
        <p:txBody>
          <a:bodyPr lIns="0" tIns="0" rIns="0" bIns="0"/>
          <a:lstStyle>
            <a:lvl1pPr algn="r">
              <a:defRPr>
                <a:solidFill>
                  <a:schemeClr val="tx1">
                    <a:tint val="75000"/>
                  </a:schemeClr>
                </a:solidFill>
              </a:defRPr>
            </a:lvl1pPr>
          </a:lstStyle>
          <a:p>
            <a:fld id="{B6F15528-21DE-4FAA-801E-634DDDAF4B2B}" type="slidenum">
              <a:rPr>
                <a:solidFill>
                  <a:srgbClr val="000000">
                    <a:tint val="75000"/>
                  </a:srgbClr>
                </a:solidFill>
              </a:rPr>
              <a:pPr/>
              <a:t>‹#›</a:t>
            </a:fld>
            <a:endParaRPr>
              <a:solidFill>
                <a:srgbClr val="000000">
                  <a:tint val="75000"/>
                </a:srgbClr>
              </a:solidFill>
            </a:endParaRPr>
          </a:p>
        </p:txBody>
      </p:sp>
    </p:spTree>
    <p:extLst>
      <p:ext uri="{BB962C8B-B14F-4D97-AF65-F5344CB8AC3E}">
        <p14:creationId xmlns:p14="http://schemas.microsoft.com/office/powerpoint/2010/main" xmlns="" val="356964772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
  <p:cSld name="1_Blank">
    <p:spTree>
      <p:nvGrpSpPr>
        <p:cNvPr id="1" name=""/>
        <p:cNvGrpSpPr/>
        <p:nvPr/>
      </p:nvGrpSpPr>
      <p:grpSpPr>
        <a:xfrm>
          <a:off x="0" y="0"/>
          <a:ext cx="0" cy="0"/>
          <a:chOff x="0" y="0"/>
          <a:chExt cx="0" cy="0"/>
        </a:xfrm>
      </p:grpSpPr>
      <p:sp>
        <p:nvSpPr>
          <p:cNvPr id="2" name="Holder 2"/>
          <p:cNvSpPr>
            <a:spLocks noGrp="1"/>
          </p:cNvSpPr>
          <p:nvPr>
            <p:ph type="ftr" sz="quarter" idx="5"/>
          </p:nvPr>
        </p:nvSpPr>
        <p:spPr>
          <a:xfrm>
            <a:off x="3108960" y="6377940"/>
            <a:ext cx="2926080" cy="215444"/>
          </a:xfrm>
          <a:prstGeom prst="rect">
            <a:avLst/>
          </a:prstGeom>
        </p:spPr>
        <p:txBody>
          <a:bodyPr lIns="0" tIns="0" rIns="0" bIns="0"/>
          <a:lstStyle>
            <a:lvl1pPr algn="ctr">
              <a:defRPr>
                <a:solidFill>
                  <a:schemeClr val="tx1">
                    <a:tint val="75000"/>
                  </a:schemeClr>
                </a:solidFill>
              </a:defRPr>
            </a:lvl1pPr>
          </a:lstStyle>
          <a:p>
            <a:endParaRPr>
              <a:solidFill>
                <a:srgbClr val="000000">
                  <a:tint val="75000"/>
                </a:srgbClr>
              </a:solidFill>
            </a:endParaRPr>
          </a:p>
        </p:txBody>
      </p:sp>
      <p:sp>
        <p:nvSpPr>
          <p:cNvPr id="3" name="Holder 3"/>
          <p:cNvSpPr>
            <a:spLocks noGrp="1"/>
          </p:cNvSpPr>
          <p:nvPr>
            <p:ph type="dt" sz="half" idx="6"/>
          </p:nvPr>
        </p:nvSpPr>
        <p:spPr>
          <a:xfrm>
            <a:off x="457200" y="6377940"/>
            <a:ext cx="2103120" cy="215444"/>
          </a:xfrm>
          <a:prstGeom prst="rect">
            <a:avLst/>
          </a:prstGeom>
        </p:spPr>
        <p:txBody>
          <a:bodyPr lIns="0" tIns="0" rIns="0" bIns="0"/>
          <a:lstStyle>
            <a:lvl1pPr algn="l">
              <a:defRPr>
                <a:solidFill>
                  <a:schemeClr val="tx1">
                    <a:tint val="75000"/>
                  </a:schemeClr>
                </a:solidFill>
              </a:defRPr>
            </a:lvl1pPr>
          </a:lstStyle>
          <a:p>
            <a:fld id="{1D8BD707-D9CF-40AE-B4C6-C98DA3205C09}" type="datetimeFigureOut">
              <a:rPr lang="en-US">
                <a:solidFill>
                  <a:srgbClr val="000000">
                    <a:tint val="75000"/>
                  </a:srgbClr>
                </a:solidFill>
              </a:rPr>
              <a:pPr/>
              <a:t>5/19/2023</a:t>
            </a:fld>
            <a:endParaRPr lang="en-US">
              <a:solidFill>
                <a:srgbClr val="000000">
                  <a:tint val="75000"/>
                </a:srgbClr>
              </a:solidFill>
            </a:endParaRPr>
          </a:p>
        </p:txBody>
      </p:sp>
      <p:sp>
        <p:nvSpPr>
          <p:cNvPr id="4" name="Holder 4"/>
          <p:cNvSpPr>
            <a:spLocks noGrp="1"/>
          </p:cNvSpPr>
          <p:nvPr>
            <p:ph type="sldNum" sz="quarter" idx="7"/>
          </p:nvPr>
        </p:nvSpPr>
        <p:spPr>
          <a:xfrm>
            <a:off x="6583680" y="6377940"/>
            <a:ext cx="2103120" cy="215444"/>
          </a:xfrm>
          <a:prstGeom prst="rect">
            <a:avLst/>
          </a:prstGeom>
        </p:spPr>
        <p:txBody>
          <a:bodyPr lIns="0" tIns="0" rIns="0" bIns="0"/>
          <a:lstStyle>
            <a:lvl1pPr algn="r">
              <a:defRPr>
                <a:solidFill>
                  <a:schemeClr val="tx1">
                    <a:tint val="75000"/>
                  </a:schemeClr>
                </a:solidFill>
              </a:defRPr>
            </a:lvl1pPr>
          </a:lstStyle>
          <a:p>
            <a:fld id="{B6F15528-21DE-4FAA-801E-634DDDAF4B2B}" type="slidenum">
              <a:rPr>
                <a:solidFill>
                  <a:srgbClr val="000000">
                    <a:tint val="75000"/>
                  </a:srgbClr>
                </a:solidFill>
              </a:rPr>
              <a:pPr/>
              <a:t>‹#›</a:t>
            </a:fld>
            <a:endParaRPr>
              <a:solidFill>
                <a:srgbClr val="000000">
                  <a:tint val="75000"/>
                </a:srgbClr>
              </a:solidFill>
            </a:endParaRPr>
          </a:p>
        </p:txBody>
      </p:sp>
    </p:spTree>
    <p:extLst>
      <p:ext uri="{BB962C8B-B14F-4D97-AF65-F5344CB8AC3E}">
        <p14:creationId xmlns:p14="http://schemas.microsoft.com/office/powerpoint/2010/main" xmlns="" val="32035907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78"/>
        <p:cNvGrpSpPr/>
        <p:nvPr/>
      </p:nvGrpSpPr>
      <p:grpSpPr>
        <a:xfrm>
          <a:off x="0" y="0"/>
          <a:ext cx="0" cy="0"/>
          <a:chOff x="0" y="0"/>
          <a:chExt cx="0" cy="0"/>
        </a:xfrm>
      </p:grpSpPr>
      <p:pic>
        <p:nvPicPr>
          <p:cNvPr id="79" name="Google Shape;79;p88" descr="Picture 7.png"/>
          <p:cNvPicPr preferRelativeResize="0"/>
          <p:nvPr/>
        </p:nvPicPr>
        <p:blipFill rotWithShape="1">
          <a:blip r:embed="rId2">
            <a:alphaModFix/>
          </a:blip>
          <a:srcRect l="1923" b="5335"/>
          <a:stretch/>
        </p:blipFill>
        <p:spPr>
          <a:xfrm>
            <a:off x="6629400" y="0"/>
            <a:ext cx="2193925" cy="692150"/>
          </a:xfrm>
          <a:prstGeom prst="rect">
            <a:avLst/>
          </a:prstGeom>
          <a:noFill/>
          <a:ln>
            <a:noFill/>
          </a:ln>
        </p:spPr>
      </p:pic>
      <p:grpSp>
        <p:nvGrpSpPr>
          <p:cNvPr id="80" name="Google Shape;80;p88"/>
          <p:cNvGrpSpPr/>
          <p:nvPr/>
        </p:nvGrpSpPr>
        <p:grpSpPr>
          <a:xfrm>
            <a:off x="0" y="1295400"/>
            <a:ext cx="7010400" cy="46038"/>
            <a:chOff x="1905000" y="6553200"/>
            <a:chExt cx="7010400" cy="45719"/>
          </a:xfrm>
        </p:grpSpPr>
        <p:sp>
          <p:nvSpPr>
            <p:cNvPr id="81" name="Google Shape;81;p88"/>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sp>
          <p:nvSpPr>
            <p:cNvPr id="82" name="Google Shape;82;p88"/>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sp>
          <p:nvSpPr>
            <p:cNvPr id="83" name="Google Shape;83;p88"/>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grpSp>
      <p:grpSp>
        <p:nvGrpSpPr>
          <p:cNvPr id="84" name="Google Shape;84;p88"/>
          <p:cNvGrpSpPr/>
          <p:nvPr/>
        </p:nvGrpSpPr>
        <p:grpSpPr>
          <a:xfrm>
            <a:off x="2133600" y="6553200"/>
            <a:ext cx="7010400" cy="46038"/>
            <a:chOff x="1905000" y="6553200"/>
            <a:chExt cx="7010400" cy="45719"/>
          </a:xfrm>
        </p:grpSpPr>
        <p:sp>
          <p:nvSpPr>
            <p:cNvPr id="85" name="Google Shape;85;p88"/>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sp>
          <p:nvSpPr>
            <p:cNvPr id="86" name="Google Shape;86;p88"/>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sp>
          <p:nvSpPr>
            <p:cNvPr id="87" name="Google Shape;87;p88"/>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grpSp>
      <p:sp>
        <p:nvSpPr>
          <p:cNvPr id="88" name="Google Shape;88;p88"/>
          <p:cNvSpPr txBox="1"/>
          <p:nvPr/>
        </p:nvSpPr>
        <p:spPr>
          <a:xfrm>
            <a:off x="3276600" y="6596063"/>
            <a:ext cx="5867400" cy="261937"/>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1100" b="1">
                <a:solidFill>
                  <a:srgbClr val="101141"/>
                </a:solidFill>
                <a:latin typeface="Arial"/>
                <a:ea typeface="Arial"/>
                <a:cs typeface="Arial"/>
                <a:sym typeface="Arial"/>
              </a:rPr>
              <a:t>BITS </a:t>
            </a:r>
            <a:r>
              <a:rPr lang="en-US" sz="1100">
                <a:solidFill>
                  <a:srgbClr val="101141"/>
                </a:solidFill>
                <a:latin typeface="Arial"/>
                <a:ea typeface="Arial"/>
                <a:cs typeface="Arial"/>
                <a:sym typeface="Arial"/>
              </a:rPr>
              <a:t>Pilani, Pilani Campus</a:t>
            </a:r>
            <a:endParaRPr/>
          </a:p>
        </p:txBody>
      </p:sp>
      <p:sp>
        <p:nvSpPr>
          <p:cNvPr id="89" name="Google Shape;89;p88"/>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Autofit/>
          </a:bodyPr>
          <a:lstStyle>
            <a:lvl1pPr marL="457200" marR="0" lvl="0" indent="-228600" algn="l">
              <a:lnSpc>
                <a:spcPct val="100000"/>
              </a:lnSpc>
              <a:spcBef>
                <a:spcPts val="560"/>
              </a:spcBef>
              <a:spcAft>
                <a:spcPts val="0"/>
              </a:spcAft>
              <a:buClr>
                <a:srgbClr val="101141"/>
              </a:buClr>
              <a:buSzPts val="2800"/>
              <a:buFont typeface="Arial"/>
              <a:buNone/>
              <a:defRPr sz="2800"/>
            </a:lvl1pPr>
            <a:lvl2pPr marL="914400" marR="0" lvl="1" indent="-330200" algn="l">
              <a:lnSpc>
                <a:spcPct val="100000"/>
              </a:lnSpc>
              <a:spcBef>
                <a:spcPts val="320"/>
              </a:spcBef>
              <a:spcAft>
                <a:spcPts val="0"/>
              </a:spcAft>
              <a:buClr>
                <a:schemeClr val="dk1"/>
              </a:buClr>
              <a:buSzPts val="1600"/>
              <a:buFont typeface="Arial"/>
              <a:buChar char="–"/>
              <a:defRPr sz="16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90" name="Google Shape;90;p88"/>
          <p:cNvSpPr txBox="1">
            <a:spLocks noGrp="1"/>
          </p:cNvSpPr>
          <p:nvPr>
            <p:ph type="body" idx="2"/>
          </p:nvPr>
        </p:nvSpPr>
        <p:spPr>
          <a:xfrm>
            <a:off x="4953000" y="1600200"/>
            <a:ext cx="4038600" cy="4525963"/>
          </a:xfrm>
          <a:prstGeom prst="rect">
            <a:avLst/>
          </a:prstGeom>
          <a:noFill/>
          <a:ln>
            <a:noFill/>
          </a:ln>
        </p:spPr>
        <p:txBody>
          <a:bodyPr spcFirstLastPara="1" wrap="square" lIns="91425" tIns="45700" rIns="91425" bIns="45700" anchor="t" anchorCtr="0">
            <a:noAutofit/>
          </a:bodyPr>
          <a:lstStyle>
            <a:lvl1pPr marL="457200" marR="0" lvl="0" indent="-228600" algn="l">
              <a:lnSpc>
                <a:spcPct val="100000"/>
              </a:lnSpc>
              <a:spcBef>
                <a:spcPts val="560"/>
              </a:spcBef>
              <a:spcAft>
                <a:spcPts val="0"/>
              </a:spcAft>
              <a:buClr>
                <a:srgbClr val="101141"/>
              </a:buClr>
              <a:buSzPts val="2800"/>
              <a:buFont typeface="Arial"/>
              <a:buNone/>
              <a:defRPr sz="2800"/>
            </a:lvl1pPr>
            <a:lvl2pPr marL="914400" marR="0" lvl="1" indent="-330200" algn="l">
              <a:lnSpc>
                <a:spcPct val="100000"/>
              </a:lnSpc>
              <a:spcBef>
                <a:spcPts val="320"/>
              </a:spcBef>
              <a:spcAft>
                <a:spcPts val="0"/>
              </a:spcAft>
              <a:buClr>
                <a:schemeClr val="dk1"/>
              </a:buClr>
              <a:buSzPts val="1600"/>
              <a:buFont typeface="Arial"/>
              <a:buChar char="–"/>
              <a:defRPr sz="1600">
                <a:latin typeface="Arial"/>
                <a:ea typeface="Arial"/>
                <a:cs typeface="Arial"/>
                <a:sym typeface="Arial"/>
              </a:defRPr>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91" name="Google Shape;91;p88"/>
          <p:cNvSpPr txBox="1">
            <a:spLocks noGrp="1"/>
          </p:cNvSpPr>
          <p:nvPr>
            <p:ph type="body" idx="3"/>
          </p:nvPr>
        </p:nvSpPr>
        <p:spPr>
          <a:xfrm>
            <a:off x="304800" y="152400"/>
            <a:ext cx="6324600" cy="11430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0"/>
              </a:spcBef>
              <a:spcAft>
                <a:spcPts val="0"/>
              </a:spcAft>
              <a:buClr>
                <a:schemeClr val="dk1"/>
              </a:buClr>
              <a:buSzPts val="3600"/>
              <a:buNone/>
              <a:defRPr sz="3600" b="1">
                <a:latin typeface="Arial"/>
                <a:ea typeface="Arial"/>
                <a:cs typeface="Arial"/>
                <a:sym typeface="Arial"/>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 name="Date Placeholder 1"/>
          <p:cNvSpPr>
            <a:spLocks noGrp="1"/>
          </p:cNvSpPr>
          <p:nvPr>
            <p:ph type="dt" idx="10"/>
          </p:nvPr>
        </p:nvSpPr>
        <p:spPr/>
        <p:txBody>
          <a:bodyPr/>
          <a:lstStyle/>
          <a:p>
            <a:endParaRPr lang="en-IN"/>
          </a:p>
        </p:txBody>
      </p:sp>
      <p:sp>
        <p:nvSpPr>
          <p:cNvPr id="3" name="Footer Placeholder 2"/>
          <p:cNvSpPr>
            <a:spLocks noGrp="1"/>
          </p:cNvSpPr>
          <p:nvPr>
            <p:ph type="ftr" idx="11"/>
          </p:nvPr>
        </p:nvSpPr>
        <p:spPr/>
        <p:txBody>
          <a:bodyPr/>
          <a:lstStyle/>
          <a:p>
            <a:endParaRPr lang="en-IN"/>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mparison">
  <p:cSld name="Comparison">
    <p:spTree>
      <p:nvGrpSpPr>
        <p:cNvPr id="1" name="Shape 92"/>
        <p:cNvGrpSpPr/>
        <p:nvPr/>
      </p:nvGrpSpPr>
      <p:grpSpPr>
        <a:xfrm>
          <a:off x="0" y="0"/>
          <a:ext cx="0" cy="0"/>
          <a:chOff x="0" y="0"/>
          <a:chExt cx="0" cy="0"/>
        </a:xfrm>
      </p:grpSpPr>
      <p:grpSp>
        <p:nvGrpSpPr>
          <p:cNvPr id="93" name="Google Shape;93;p89"/>
          <p:cNvGrpSpPr/>
          <p:nvPr/>
        </p:nvGrpSpPr>
        <p:grpSpPr>
          <a:xfrm>
            <a:off x="0" y="1295400"/>
            <a:ext cx="7010400" cy="46038"/>
            <a:chOff x="1905000" y="6553200"/>
            <a:chExt cx="7010400" cy="45719"/>
          </a:xfrm>
        </p:grpSpPr>
        <p:sp>
          <p:nvSpPr>
            <p:cNvPr id="94" name="Google Shape;94;p89"/>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sp>
          <p:nvSpPr>
            <p:cNvPr id="95" name="Google Shape;95;p89"/>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sp>
          <p:nvSpPr>
            <p:cNvPr id="96" name="Google Shape;96;p89"/>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grpSp>
      <p:grpSp>
        <p:nvGrpSpPr>
          <p:cNvPr id="97" name="Google Shape;97;p89"/>
          <p:cNvGrpSpPr/>
          <p:nvPr/>
        </p:nvGrpSpPr>
        <p:grpSpPr>
          <a:xfrm>
            <a:off x="2133600" y="6553200"/>
            <a:ext cx="7010400" cy="46038"/>
            <a:chOff x="1905000" y="6553200"/>
            <a:chExt cx="7010400" cy="45719"/>
          </a:xfrm>
        </p:grpSpPr>
        <p:sp>
          <p:nvSpPr>
            <p:cNvPr id="98" name="Google Shape;98;p89"/>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sp>
          <p:nvSpPr>
            <p:cNvPr id="99" name="Google Shape;99;p89"/>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sp>
          <p:nvSpPr>
            <p:cNvPr id="100" name="Google Shape;100;p89"/>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grpSp>
      <p:pic>
        <p:nvPicPr>
          <p:cNvPr id="101" name="Google Shape;101;p89" descr="Picture 7.png"/>
          <p:cNvPicPr preferRelativeResize="0"/>
          <p:nvPr/>
        </p:nvPicPr>
        <p:blipFill rotWithShape="1">
          <a:blip r:embed="rId2">
            <a:alphaModFix/>
          </a:blip>
          <a:srcRect l="1923" b="5335"/>
          <a:stretch/>
        </p:blipFill>
        <p:spPr>
          <a:xfrm>
            <a:off x="6629400" y="0"/>
            <a:ext cx="2193925" cy="692150"/>
          </a:xfrm>
          <a:prstGeom prst="rect">
            <a:avLst/>
          </a:prstGeom>
          <a:noFill/>
          <a:ln>
            <a:noFill/>
          </a:ln>
        </p:spPr>
      </p:pic>
      <p:sp>
        <p:nvSpPr>
          <p:cNvPr id="103" name="Google Shape;103;p89"/>
          <p:cNvSpPr txBox="1">
            <a:spLocks noGrp="1"/>
          </p:cNvSpPr>
          <p:nvPr>
            <p:ph type="body" idx="1"/>
          </p:nvPr>
        </p:nvSpPr>
        <p:spPr>
          <a:xfrm>
            <a:off x="457200" y="1535112"/>
            <a:ext cx="4040188" cy="827087"/>
          </a:xfrm>
          <a:prstGeom prst="rect">
            <a:avLst/>
          </a:prstGeom>
          <a:noFill/>
          <a:ln>
            <a:noFill/>
          </a:ln>
        </p:spPr>
        <p:txBody>
          <a:bodyPr spcFirstLastPara="1" wrap="square" lIns="91425" tIns="45700" rIns="91425" bIns="45700" anchor="b" anchorCtr="0">
            <a:no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104" name="Google Shape;104;p89"/>
          <p:cNvSpPr txBox="1">
            <a:spLocks noGrp="1"/>
          </p:cNvSpPr>
          <p:nvPr>
            <p:ph type="body" idx="2"/>
          </p:nvPr>
        </p:nvSpPr>
        <p:spPr>
          <a:xfrm>
            <a:off x="457200" y="2362199"/>
            <a:ext cx="4040188" cy="3763963"/>
          </a:xfrm>
          <a:prstGeom prst="rect">
            <a:avLst/>
          </a:prstGeom>
          <a:noFill/>
          <a:ln>
            <a:noFill/>
          </a:ln>
        </p:spPr>
        <p:txBody>
          <a:bodyPr spcFirstLastPara="1" wrap="square" lIns="91425" tIns="45700" rIns="91425" bIns="45700" anchor="t" anchorCtr="0">
            <a:no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105" name="Google Shape;105;p89"/>
          <p:cNvSpPr txBox="1">
            <a:spLocks noGrp="1"/>
          </p:cNvSpPr>
          <p:nvPr>
            <p:ph type="body" idx="3"/>
          </p:nvPr>
        </p:nvSpPr>
        <p:spPr>
          <a:xfrm>
            <a:off x="4645025" y="1535112"/>
            <a:ext cx="4041775" cy="827087"/>
          </a:xfrm>
          <a:prstGeom prst="rect">
            <a:avLst/>
          </a:prstGeom>
          <a:noFill/>
          <a:ln>
            <a:noFill/>
          </a:ln>
        </p:spPr>
        <p:txBody>
          <a:bodyPr spcFirstLastPara="1" wrap="square" lIns="91425" tIns="45700" rIns="91425" bIns="45700" anchor="b" anchorCtr="0">
            <a:no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106" name="Google Shape;106;p89"/>
          <p:cNvSpPr txBox="1">
            <a:spLocks noGrp="1"/>
          </p:cNvSpPr>
          <p:nvPr>
            <p:ph type="body" idx="4"/>
          </p:nvPr>
        </p:nvSpPr>
        <p:spPr>
          <a:xfrm>
            <a:off x="4645025" y="2362199"/>
            <a:ext cx="4041775" cy="3763963"/>
          </a:xfrm>
          <a:prstGeom prst="rect">
            <a:avLst/>
          </a:prstGeom>
          <a:noFill/>
          <a:ln>
            <a:noFill/>
          </a:ln>
        </p:spPr>
        <p:txBody>
          <a:bodyPr spcFirstLastPara="1" wrap="square" lIns="91425" tIns="45700" rIns="91425" bIns="45700" anchor="t" anchorCtr="0">
            <a:no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107" name="Google Shape;107;p89"/>
          <p:cNvSpPr txBox="1">
            <a:spLocks noGrp="1"/>
          </p:cNvSpPr>
          <p:nvPr>
            <p:ph type="body" idx="5"/>
          </p:nvPr>
        </p:nvSpPr>
        <p:spPr>
          <a:xfrm>
            <a:off x="304800" y="152400"/>
            <a:ext cx="6324600" cy="11430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0"/>
              </a:spcBef>
              <a:spcAft>
                <a:spcPts val="0"/>
              </a:spcAft>
              <a:buClr>
                <a:schemeClr val="dk1"/>
              </a:buClr>
              <a:buSzPts val="3600"/>
              <a:buNone/>
              <a:defRPr sz="3600" b="1">
                <a:latin typeface="Arial"/>
                <a:ea typeface="Arial"/>
                <a:cs typeface="Arial"/>
                <a:sym typeface="Arial"/>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 name="Date Placeholder 1"/>
          <p:cNvSpPr>
            <a:spLocks noGrp="1"/>
          </p:cNvSpPr>
          <p:nvPr>
            <p:ph type="dt" idx="10"/>
          </p:nvPr>
        </p:nvSpPr>
        <p:spPr/>
        <p:txBody>
          <a:bodyPr/>
          <a:lstStyle/>
          <a:p>
            <a:endParaRPr lang="en-IN"/>
          </a:p>
        </p:txBody>
      </p:sp>
      <p:sp>
        <p:nvSpPr>
          <p:cNvPr id="3" name="Footer Placeholder 2"/>
          <p:cNvSpPr>
            <a:spLocks noGrp="1"/>
          </p:cNvSpPr>
          <p:nvPr>
            <p:ph type="ftr" idx="11"/>
          </p:nvPr>
        </p:nvSpPr>
        <p:spPr/>
        <p:txBody>
          <a:bodyPr/>
          <a:lstStyle/>
          <a:p>
            <a:endParaRPr lang="en-IN"/>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108"/>
        <p:cNvGrpSpPr/>
        <p:nvPr/>
      </p:nvGrpSpPr>
      <p:grpSpPr>
        <a:xfrm>
          <a:off x="0" y="0"/>
          <a:ext cx="0" cy="0"/>
          <a:chOff x="0" y="0"/>
          <a:chExt cx="0" cy="0"/>
        </a:xfrm>
      </p:grpSpPr>
      <p:grpSp>
        <p:nvGrpSpPr>
          <p:cNvPr id="109" name="Google Shape;109;p90"/>
          <p:cNvGrpSpPr/>
          <p:nvPr/>
        </p:nvGrpSpPr>
        <p:grpSpPr>
          <a:xfrm>
            <a:off x="0" y="1295400"/>
            <a:ext cx="7010400" cy="46038"/>
            <a:chOff x="1905000" y="6553200"/>
            <a:chExt cx="7010400" cy="45719"/>
          </a:xfrm>
        </p:grpSpPr>
        <p:sp>
          <p:nvSpPr>
            <p:cNvPr id="110" name="Google Shape;110;p90"/>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sp>
          <p:nvSpPr>
            <p:cNvPr id="111" name="Google Shape;111;p90"/>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sp>
          <p:nvSpPr>
            <p:cNvPr id="112" name="Google Shape;112;p90"/>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grpSp>
      <p:grpSp>
        <p:nvGrpSpPr>
          <p:cNvPr id="113" name="Google Shape;113;p90"/>
          <p:cNvGrpSpPr/>
          <p:nvPr/>
        </p:nvGrpSpPr>
        <p:grpSpPr>
          <a:xfrm>
            <a:off x="2133600" y="6553200"/>
            <a:ext cx="7010400" cy="46038"/>
            <a:chOff x="1905000" y="6553200"/>
            <a:chExt cx="7010400" cy="45719"/>
          </a:xfrm>
        </p:grpSpPr>
        <p:sp>
          <p:nvSpPr>
            <p:cNvPr id="114" name="Google Shape;114;p90"/>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sp>
          <p:nvSpPr>
            <p:cNvPr id="115" name="Google Shape;115;p90"/>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sp>
          <p:nvSpPr>
            <p:cNvPr id="116" name="Google Shape;116;p90"/>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grpSp>
      <p:pic>
        <p:nvPicPr>
          <p:cNvPr id="117" name="Google Shape;117;p90" descr="Picture 7.png"/>
          <p:cNvPicPr preferRelativeResize="0"/>
          <p:nvPr/>
        </p:nvPicPr>
        <p:blipFill rotWithShape="1">
          <a:blip r:embed="rId2">
            <a:alphaModFix/>
          </a:blip>
          <a:srcRect l="1923" b="5335"/>
          <a:stretch/>
        </p:blipFill>
        <p:spPr>
          <a:xfrm>
            <a:off x="6629400" y="0"/>
            <a:ext cx="2193925" cy="692150"/>
          </a:xfrm>
          <a:prstGeom prst="rect">
            <a:avLst/>
          </a:prstGeom>
          <a:noFill/>
          <a:ln>
            <a:noFill/>
          </a:ln>
        </p:spPr>
      </p:pic>
      <p:sp>
        <p:nvSpPr>
          <p:cNvPr id="119" name="Google Shape;119;p90"/>
          <p:cNvSpPr txBox="1">
            <a:spLocks noGrp="1"/>
          </p:cNvSpPr>
          <p:nvPr>
            <p:ph type="body" idx="1"/>
          </p:nvPr>
        </p:nvSpPr>
        <p:spPr>
          <a:xfrm>
            <a:off x="304800" y="152400"/>
            <a:ext cx="6324600" cy="11430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0"/>
              </a:spcBef>
              <a:spcAft>
                <a:spcPts val="0"/>
              </a:spcAft>
              <a:buClr>
                <a:schemeClr val="dk1"/>
              </a:buClr>
              <a:buSzPts val="3600"/>
              <a:buNone/>
              <a:defRPr sz="3600" b="1">
                <a:latin typeface="Arial"/>
                <a:ea typeface="Arial"/>
                <a:cs typeface="Arial"/>
                <a:sym typeface="Arial"/>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 name="Date Placeholder 1"/>
          <p:cNvSpPr>
            <a:spLocks noGrp="1"/>
          </p:cNvSpPr>
          <p:nvPr>
            <p:ph type="dt" idx="10"/>
          </p:nvPr>
        </p:nvSpPr>
        <p:spPr/>
        <p:txBody>
          <a:bodyPr/>
          <a:lstStyle/>
          <a:p>
            <a:endParaRPr lang="en-IN"/>
          </a:p>
        </p:txBody>
      </p:sp>
      <p:sp>
        <p:nvSpPr>
          <p:cNvPr id="3" name="Footer Placeholder 2"/>
          <p:cNvSpPr>
            <a:spLocks noGrp="1"/>
          </p:cNvSpPr>
          <p:nvPr>
            <p:ph type="ftr" idx="11"/>
          </p:nvPr>
        </p:nvSpPr>
        <p:spPr/>
        <p:txBody>
          <a:bodyPr/>
          <a:lstStyle/>
          <a:p>
            <a:endParaRPr lang="en-IN"/>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ntent with Caption">
  <p:cSld name="Content with Caption">
    <p:spTree>
      <p:nvGrpSpPr>
        <p:cNvPr id="1" name="Shape 120"/>
        <p:cNvGrpSpPr/>
        <p:nvPr/>
      </p:nvGrpSpPr>
      <p:grpSpPr>
        <a:xfrm>
          <a:off x="0" y="0"/>
          <a:ext cx="0" cy="0"/>
          <a:chOff x="0" y="0"/>
          <a:chExt cx="0" cy="0"/>
        </a:xfrm>
      </p:grpSpPr>
      <p:grpSp>
        <p:nvGrpSpPr>
          <p:cNvPr id="121" name="Google Shape;121;p91"/>
          <p:cNvGrpSpPr/>
          <p:nvPr/>
        </p:nvGrpSpPr>
        <p:grpSpPr>
          <a:xfrm>
            <a:off x="0" y="1295400"/>
            <a:ext cx="7010400" cy="46038"/>
            <a:chOff x="1905000" y="6553200"/>
            <a:chExt cx="7010400" cy="45719"/>
          </a:xfrm>
        </p:grpSpPr>
        <p:sp>
          <p:nvSpPr>
            <p:cNvPr id="122" name="Google Shape;122;p91"/>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sp>
          <p:nvSpPr>
            <p:cNvPr id="123" name="Google Shape;123;p91"/>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sp>
          <p:nvSpPr>
            <p:cNvPr id="124" name="Google Shape;124;p91"/>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grpSp>
      <p:grpSp>
        <p:nvGrpSpPr>
          <p:cNvPr id="125" name="Google Shape;125;p91"/>
          <p:cNvGrpSpPr/>
          <p:nvPr/>
        </p:nvGrpSpPr>
        <p:grpSpPr>
          <a:xfrm>
            <a:off x="2133600" y="6553200"/>
            <a:ext cx="7010400" cy="46038"/>
            <a:chOff x="1905000" y="6553200"/>
            <a:chExt cx="7010400" cy="45719"/>
          </a:xfrm>
        </p:grpSpPr>
        <p:sp>
          <p:nvSpPr>
            <p:cNvPr id="126" name="Google Shape;126;p91"/>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sp>
          <p:nvSpPr>
            <p:cNvPr id="127" name="Google Shape;127;p91"/>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sp>
          <p:nvSpPr>
            <p:cNvPr id="128" name="Google Shape;128;p91"/>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grpSp>
      <p:pic>
        <p:nvPicPr>
          <p:cNvPr id="129" name="Google Shape;129;p91" descr="Picture 7.png"/>
          <p:cNvPicPr preferRelativeResize="0"/>
          <p:nvPr/>
        </p:nvPicPr>
        <p:blipFill rotWithShape="1">
          <a:blip r:embed="rId2">
            <a:alphaModFix/>
          </a:blip>
          <a:srcRect l="1923" b="5335"/>
          <a:stretch/>
        </p:blipFill>
        <p:spPr>
          <a:xfrm>
            <a:off x="6629400" y="0"/>
            <a:ext cx="2193925" cy="692150"/>
          </a:xfrm>
          <a:prstGeom prst="rect">
            <a:avLst/>
          </a:prstGeom>
          <a:noFill/>
          <a:ln>
            <a:noFill/>
          </a:ln>
        </p:spPr>
      </p:pic>
      <p:sp>
        <p:nvSpPr>
          <p:cNvPr id="130" name="Google Shape;130;p91"/>
          <p:cNvSpPr txBox="1"/>
          <p:nvPr/>
        </p:nvSpPr>
        <p:spPr>
          <a:xfrm>
            <a:off x="3276600" y="6596063"/>
            <a:ext cx="5867400" cy="261937"/>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1100" b="1">
                <a:solidFill>
                  <a:srgbClr val="101141"/>
                </a:solidFill>
                <a:latin typeface="Arial"/>
                <a:ea typeface="Arial"/>
                <a:cs typeface="Arial"/>
                <a:sym typeface="Arial"/>
              </a:rPr>
              <a:t>BITS </a:t>
            </a:r>
            <a:r>
              <a:rPr lang="en-US" sz="1100">
                <a:solidFill>
                  <a:srgbClr val="101141"/>
                </a:solidFill>
                <a:latin typeface="Arial"/>
                <a:ea typeface="Arial"/>
                <a:cs typeface="Arial"/>
                <a:sym typeface="Arial"/>
              </a:rPr>
              <a:t>Pilani, Pilani Campus</a:t>
            </a:r>
            <a:endParaRPr/>
          </a:p>
        </p:txBody>
      </p:sp>
      <p:sp>
        <p:nvSpPr>
          <p:cNvPr id="131" name="Google Shape;131;p91"/>
          <p:cNvSpPr txBox="1">
            <a:spLocks noGrp="1"/>
          </p:cNvSpPr>
          <p:nvPr>
            <p:ph type="body" idx="1"/>
          </p:nvPr>
        </p:nvSpPr>
        <p:spPr>
          <a:xfrm>
            <a:off x="3575050" y="1600200"/>
            <a:ext cx="5111750" cy="4525963"/>
          </a:xfrm>
          <a:prstGeom prst="rect">
            <a:avLst/>
          </a:prstGeom>
          <a:noFill/>
          <a:ln>
            <a:noFill/>
          </a:ln>
        </p:spPr>
        <p:txBody>
          <a:bodyPr spcFirstLastPara="1" wrap="square" lIns="91425" tIns="45700" rIns="91425" bIns="45700" anchor="t" anchorCtr="0">
            <a:no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132" name="Google Shape;132;p91"/>
          <p:cNvSpPr txBox="1">
            <a:spLocks noGrp="1"/>
          </p:cNvSpPr>
          <p:nvPr>
            <p:ph type="body" idx="2"/>
          </p:nvPr>
        </p:nvSpPr>
        <p:spPr>
          <a:xfrm>
            <a:off x="457200" y="1600200"/>
            <a:ext cx="3008313" cy="4525963"/>
          </a:xfrm>
          <a:prstGeom prst="rect">
            <a:avLst/>
          </a:prstGeom>
          <a:noFill/>
          <a:ln>
            <a:noFill/>
          </a:ln>
        </p:spPr>
        <p:txBody>
          <a:bodyPr spcFirstLastPara="1" wrap="square" lIns="91425" tIns="45700" rIns="91425" bIns="45700" anchor="t" anchorCtr="0">
            <a:no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133" name="Google Shape;133;p91"/>
          <p:cNvSpPr txBox="1">
            <a:spLocks noGrp="1"/>
          </p:cNvSpPr>
          <p:nvPr>
            <p:ph type="body" idx="3"/>
          </p:nvPr>
        </p:nvSpPr>
        <p:spPr>
          <a:xfrm>
            <a:off x="304800" y="152400"/>
            <a:ext cx="6324600" cy="11430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0"/>
              </a:spcBef>
              <a:spcAft>
                <a:spcPts val="0"/>
              </a:spcAft>
              <a:buClr>
                <a:schemeClr val="dk1"/>
              </a:buClr>
              <a:buSzPts val="3600"/>
              <a:buNone/>
              <a:defRPr sz="3600" b="1">
                <a:latin typeface="Arial"/>
                <a:ea typeface="Arial"/>
                <a:cs typeface="Arial"/>
                <a:sym typeface="Arial"/>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 name="Date Placeholder 1"/>
          <p:cNvSpPr>
            <a:spLocks noGrp="1"/>
          </p:cNvSpPr>
          <p:nvPr>
            <p:ph type="dt" idx="10"/>
          </p:nvPr>
        </p:nvSpPr>
        <p:spPr/>
        <p:txBody>
          <a:bodyPr/>
          <a:lstStyle/>
          <a:p>
            <a:endParaRPr lang="en-IN"/>
          </a:p>
        </p:txBody>
      </p:sp>
      <p:sp>
        <p:nvSpPr>
          <p:cNvPr id="3" name="Footer Placeholder 2"/>
          <p:cNvSpPr>
            <a:spLocks noGrp="1"/>
          </p:cNvSpPr>
          <p:nvPr>
            <p:ph type="ftr" idx="11"/>
          </p:nvPr>
        </p:nvSpPr>
        <p:spPr/>
        <p:txBody>
          <a:bodyPr/>
          <a:lstStyle/>
          <a:p>
            <a:endParaRPr lang="en-IN"/>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image" Target="../media/image4.png"/><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image" Target="../media/image4.png"/><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theme" Target="../theme/theme3.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0" Type="http://schemas.openxmlformats.org/officeDocument/2006/relationships/slideLayout" Target="../slideLayouts/slideLayout36.xml"/><Relationship Id="rId4" Type="http://schemas.openxmlformats.org/officeDocument/2006/relationships/slideLayout" Target="../slideLayouts/slideLayout30.xml"/><Relationship Id="rId9" Type="http://schemas.openxmlformats.org/officeDocument/2006/relationships/slideLayout" Target="../slideLayouts/slideLayout35.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5.xml"/><Relationship Id="rId13" Type="http://schemas.openxmlformats.org/officeDocument/2006/relationships/image" Target="../media/image4.png"/><Relationship Id="rId3" Type="http://schemas.openxmlformats.org/officeDocument/2006/relationships/slideLayout" Target="../slideLayouts/slideLayout40.xml"/><Relationship Id="rId7" Type="http://schemas.openxmlformats.org/officeDocument/2006/relationships/slideLayout" Target="../slideLayouts/slideLayout44.xml"/><Relationship Id="rId12" Type="http://schemas.openxmlformats.org/officeDocument/2006/relationships/theme" Target="../theme/theme4.xml"/><Relationship Id="rId2" Type="http://schemas.openxmlformats.org/officeDocument/2006/relationships/slideLayout" Target="../slideLayouts/slideLayout39.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5" Type="http://schemas.openxmlformats.org/officeDocument/2006/relationships/slideLayout" Target="../slideLayouts/slideLayout42.xml"/><Relationship Id="rId10" Type="http://schemas.openxmlformats.org/officeDocument/2006/relationships/slideLayout" Target="../slideLayouts/slideLayout47.xml"/><Relationship Id="rId4" Type="http://schemas.openxmlformats.org/officeDocument/2006/relationships/slideLayout" Target="../slideLayouts/slideLayout41.xml"/><Relationship Id="rId9" Type="http://schemas.openxmlformats.org/officeDocument/2006/relationships/slideLayout" Target="../slideLayouts/slideLayout46.xml"/></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theme" Target="../theme/theme5.xml"/><Relationship Id="rId1" Type="http://schemas.openxmlformats.org/officeDocument/2006/relationships/slideLayout" Target="../slideLayouts/slideLayout49.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52.xml"/><Relationship Id="rId2" Type="http://schemas.openxmlformats.org/officeDocument/2006/relationships/slideLayout" Target="../slideLayouts/slideLayout51.xml"/><Relationship Id="rId1" Type="http://schemas.openxmlformats.org/officeDocument/2006/relationships/slideLayout" Target="../slideLayouts/slideLayout50.xml"/><Relationship Id="rId5" Type="http://schemas.openxmlformats.org/officeDocument/2006/relationships/image" Target="../media/image4.png"/><Relationship Id="rId4" Type="http://schemas.openxmlformats.org/officeDocument/2006/relationships/theme" Target="../theme/theme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75"/>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l" rtl="0">
              <a:spcBef>
                <a:spcPts val="0"/>
              </a:spcBef>
              <a:spcAft>
                <a:spcPts val="0"/>
              </a:spcAft>
              <a:buSzPts val="1400"/>
              <a:buNone/>
              <a:defRPr sz="4000" b="1"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4000" b="1"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4000" b="1"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4000" b="1"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4000" b="1"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4000" b="1"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4000" b="1"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4000" b="1"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4000" b="1" i="0" u="none" strike="noStrike" cap="none">
                <a:solidFill>
                  <a:schemeClr val="dk1"/>
                </a:solidFill>
                <a:latin typeface="Arial"/>
                <a:ea typeface="Arial"/>
                <a:cs typeface="Arial"/>
                <a:sym typeface="Arial"/>
              </a:defRPr>
            </a:lvl9pPr>
          </a:lstStyle>
          <a:p>
            <a:endParaRPr/>
          </a:p>
        </p:txBody>
      </p:sp>
      <p:sp>
        <p:nvSpPr>
          <p:cNvPr id="11" name="Google Shape;11;p75"/>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Arial"/>
                <a:ea typeface="Arial"/>
                <a:cs typeface="Arial"/>
                <a:sym typeface="Arial"/>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 name="Google Shape;12;p7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Arial"/>
                <a:ea typeface="Arial"/>
                <a:cs typeface="Arial"/>
                <a:sym typeface="Arial"/>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13" name="Google Shape;13;p7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Arial"/>
                <a:ea typeface="Arial"/>
                <a:cs typeface="Arial"/>
                <a:sym typeface="Arial"/>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14" name="Google Shape;14;p7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spcAft>
                <a:spcPts val="0"/>
              </a:spcAft>
              <a:buNone/>
              <a:defRPr sz="1200" b="0" i="0" u="none" strike="noStrike" cap="none">
                <a:solidFill>
                  <a:srgbClr val="888888"/>
                </a:solidFill>
                <a:latin typeface="Arial"/>
                <a:ea typeface="Arial"/>
                <a:cs typeface="Arial"/>
                <a:sym typeface="Arial"/>
              </a:defRPr>
            </a:lvl1pPr>
            <a:lvl2pPr marL="0" marR="0" lvl="1" indent="0" algn="r" rtl="0">
              <a:spcBef>
                <a:spcPts val="0"/>
              </a:spcBef>
              <a:spcAft>
                <a:spcPts val="0"/>
              </a:spcAft>
              <a:buNone/>
              <a:defRPr sz="1200" b="0" i="0" u="none" strike="noStrike" cap="none">
                <a:solidFill>
                  <a:srgbClr val="888888"/>
                </a:solidFill>
                <a:latin typeface="Arial"/>
                <a:ea typeface="Arial"/>
                <a:cs typeface="Arial"/>
                <a:sym typeface="Arial"/>
              </a:defRPr>
            </a:lvl2pPr>
            <a:lvl3pPr marL="0" marR="0" lvl="2" indent="0" algn="r" rtl="0">
              <a:spcBef>
                <a:spcPts val="0"/>
              </a:spcBef>
              <a:spcAft>
                <a:spcPts val="0"/>
              </a:spcAft>
              <a:buNone/>
              <a:defRPr sz="1200" b="0" i="0" u="none" strike="noStrike" cap="none">
                <a:solidFill>
                  <a:srgbClr val="888888"/>
                </a:solidFill>
                <a:latin typeface="Arial"/>
                <a:ea typeface="Arial"/>
                <a:cs typeface="Arial"/>
                <a:sym typeface="Arial"/>
              </a:defRPr>
            </a:lvl3pPr>
            <a:lvl4pPr marL="0" marR="0" lvl="3" indent="0" algn="r" rtl="0">
              <a:spcBef>
                <a:spcPts val="0"/>
              </a:spcBef>
              <a:spcAft>
                <a:spcPts val="0"/>
              </a:spcAft>
              <a:buNone/>
              <a:defRPr sz="1200" b="0" i="0" u="none" strike="noStrike" cap="none">
                <a:solidFill>
                  <a:srgbClr val="888888"/>
                </a:solidFill>
                <a:latin typeface="Arial"/>
                <a:ea typeface="Arial"/>
                <a:cs typeface="Arial"/>
                <a:sym typeface="Arial"/>
              </a:defRPr>
            </a:lvl4pPr>
            <a:lvl5pPr marL="0" marR="0" lvl="4" indent="0" algn="r" rtl="0">
              <a:spcBef>
                <a:spcPts val="0"/>
              </a:spcBef>
              <a:spcAft>
                <a:spcPts val="0"/>
              </a:spcAft>
              <a:buNone/>
              <a:defRPr sz="1200" b="0" i="0" u="none" strike="noStrike" cap="none">
                <a:solidFill>
                  <a:srgbClr val="888888"/>
                </a:solidFill>
                <a:latin typeface="Arial"/>
                <a:ea typeface="Arial"/>
                <a:cs typeface="Arial"/>
                <a:sym typeface="Arial"/>
              </a:defRPr>
            </a:lvl5pPr>
            <a:lvl6pPr marL="0" marR="0" lvl="5" indent="0" algn="r" rtl="0">
              <a:spcBef>
                <a:spcPts val="0"/>
              </a:spcBef>
              <a:spcAft>
                <a:spcPts val="0"/>
              </a:spcAft>
              <a:buNone/>
              <a:defRPr sz="1200" b="0" i="0" u="none" strike="noStrike" cap="none">
                <a:solidFill>
                  <a:srgbClr val="888888"/>
                </a:solidFill>
                <a:latin typeface="Arial"/>
                <a:ea typeface="Arial"/>
                <a:cs typeface="Arial"/>
                <a:sym typeface="Arial"/>
              </a:defRPr>
            </a:lvl6pPr>
            <a:lvl7pPr marL="0" marR="0" lvl="6" indent="0" algn="r" rtl="0">
              <a:spcBef>
                <a:spcPts val="0"/>
              </a:spcBef>
              <a:spcAft>
                <a:spcPts val="0"/>
              </a:spcAft>
              <a:buNone/>
              <a:defRPr sz="1200" b="0" i="0" u="none" strike="noStrike" cap="none">
                <a:solidFill>
                  <a:srgbClr val="888888"/>
                </a:solidFill>
                <a:latin typeface="Arial"/>
                <a:ea typeface="Arial"/>
                <a:cs typeface="Arial"/>
                <a:sym typeface="Arial"/>
              </a:defRPr>
            </a:lvl7pPr>
            <a:lvl8pPr marL="0" marR="0" lvl="7" indent="0" algn="r" rtl="0">
              <a:spcBef>
                <a:spcPts val="0"/>
              </a:spcBef>
              <a:spcAft>
                <a:spcPts val="0"/>
              </a:spcAft>
              <a:buNone/>
              <a:defRPr sz="1200" b="0" i="0" u="none" strike="noStrike" cap="none">
                <a:solidFill>
                  <a:srgbClr val="888888"/>
                </a:solidFill>
                <a:latin typeface="Arial"/>
                <a:ea typeface="Arial"/>
                <a:cs typeface="Arial"/>
                <a:sym typeface="Arial"/>
              </a:defRPr>
            </a:lvl8pPr>
            <a:lvl9pPr marL="0" marR="0" lvl="8" indent="0" algn="r" rtl="0">
              <a:spcBef>
                <a:spcPts val="0"/>
              </a:spcBef>
              <a:spcAft>
                <a:spcPts val="0"/>
              </a:spcAft>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81"/>
        <p:cNvGrpSpPr/>
        <p:nvPr/>
      </p:nvGrpSpPr>
      <p:grpSpPr>
        <a:xfrm>
          <a:off x="0" y="0"/>
          <a:ext cx="0" cy="0"/>
          <a:chOff x="0" y="0"/>
          <a:chExt cx="0" cy="0"/>
        </a:xfrm>
      </p:grpSpPr>
      <p:sp>
        <p:nvSpPr>
          <p:cNvPr id="182" name="Google Shape;182;p79"/>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83" name="Google Shape;183;p79"/>
          <p:cNvSpPr txBox="1"/>
          <p:nvPr/>
        </p:nvSpPr>
        <p:spPr>
          <a:xfrm>
            <a:off x="3276600" y="6596390"/>
            <a:ext cx="5867400" cy="261610"/>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1100" b="1" i="0" u="none" strike="noStrike" cap="none">
                <a:solidFill>
                  <a:srgbClr val="101141"/>
                </a:solidFill>
                <a:latin typeface="Arial"/>
                <a:ea typeface="Arial"/>
                <a:cs typeface="Arial"/>
                <a:sym typeface="Arial"/>
              </a:rPr>
              <a:t>BITS </a:t>
            </a:r>
            <a:r>
              <a:rPr lang="en-US" sz="1100" b="0" i="0" u="none" strike="noStrike" cap="none">
                <a:solidFill>
                  <a:srgbClr val="101141"/>
                </a:solidFill>
                <a:latin typeface="Arial"/>
                <a:ea typeface="Arial"/>
                <a:cs typeface="Arial"/>
                <a:sym typeface="Arial"/>
              </a:rPr>
              <a:t>Pilani, Pilani Campus</a:t>
            </a:r>
            <a:endParaRPr sz="1100" b="0" i="0" u="none" strike="noStrike" cap="none">
              <a:solidFill>
                <a:srgbClr val="101141"/>
              </a:solidFill>
              <a:latin typeface="Arial"/>
              <a:ea typeface="Arial"/>
              <a:cs typeface="Arial"/>
              <a:sym typeface="Arial"/>
            </a:endParaRPr>
          </a:p>
        </p:txBody>
      </p:sp>
      <p:pic>
        <p:nvPicPr>
          <p:cNvPr id="184" name="Google Shape;184;p79" descr="Picture 7.png"/>
          <p:cNvPicPr preferRelativeResize="0"/>
          <p:nvPr/>
        </p:nvPicPr>
        <p:blipFill rotWithShape="1">
          <a:blip r:embed="rId15">
            <a:alphaModFix/>
          </a:blip>
          <a:srcRect l="1923" b="5335"/>
          <a:stretch/>
        </p:blipFill>
        <p:spPr>
          <a:xfrm>
            <a:off x="6629400" y="-1"/>
            <a:ext cx="2193193" cy="692697"/>
          </a:xfrm>
          <a:prstGeom prst="rect">
            <a:avLst/>
          </a:prstGeom>
          <a:noFill/>
          <a:ln>
            <a:noFill/>
          </a:ln>
        </p:spPr>
      </p:pic>
      <p:grpSp>
        <p:nvGrpSpPr>
          <p:cNvPr id="185" name="Google Shape;185;p79"/>
          <p:cNvGrpSpPr/>
          <p:nvPr/>
        </p:nvGrpSpPr>
        <p:grpSpPr>
          <a:xfrm>
            <a:off x="2133600" y="6553200"/>
            <a:ext cx="7010400" cy="45719"/>
            <a:chOff x="1905000" y="6553200"/>
            <a:chExt cx="7010400" cy="45719"/>
          </a:xfrm>
        </p:grpSpPr>
        <p:sp>
          <p:nvSpPr>
            <p:cNvPr id="186" name="Google Shape;186;p79"/>
            <p:cNvSpPr/>
            <p:nvPr/>
          </p:nvSpPr>
          <p:spPr>
            <a:xfrm>
              <a:off x="4267200" y="6553200"/>
              <a:ext cx="2328591"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b="0" i="0" u="none" strike="noStrike" cap="none">
                <a:solidFill>
                  <a:schemeClr val="lt1"/>
                </a:solidFill>
                <a:latin typeface="Tahoma"/>
                <a:ea typeface="Tahoma"/>
                <a:cs typeface="Tahoma"/>
                <a:sym typeface="Tahoma"/>
              </a:endParaRPr>
            </a:p>
          </p:txBody>
        </p:sp>
        <p:sp>
          <p:nvSpPr>
            <p:cNvPr id="187" name="Google Shape;187;p79"/>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b="0" i="0" u="none" strike="noStrike" cap="none">
                <a:solidFill>
                  <a:schemeClr val="lt1"/>
                </a:solidFill>
                <a:latin typeface="Tahoma"/>
                <a:ea typeface="Tahoma"/>
                <a:cs typeface="Tahoma"/>
                <a:sym typeface="Tahoma"/>
              </a:endParaRPr>
            </a:p>
          </p:txBody>
        </p:sp>
        <p:sp>
          <p:nvSpPr>
            <p:cNvPr id="188" name="Google Shape;188;p79"/>
            <p:cNvSpPr/>
            <p:nvPr/>
          </p:nvSpPr>
          <p:spPr>
            <a:xfrm>
              <a:off x="6586809" y="6553200"/>
              <a:ext cx="2328591"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b="0" i="0" u="none" strike="noStrike" cap="none">
                <a:solidFill>
                  <a:schemeClr val="lt1"/>
                </a:solidFill>
                <a:latin typeface="Tahoma"/>
                <a:ea typeface="Tahoma"/>
                <a:cs typeface="Tahoma"/>
                <a:sym typeface="Tahoma"/>
              </a:endParaRPr>
            </a:p>
          </p:txBody>
        </p:sp>
      </p:grpSp>
      <p:grpSp>
        <p:nvGrpSpPr>
          <p:cNvPr id="189" name="Google Shape;189;p79"/>
          <p:cNvGrpSpPr/>
          <p:nvPr/>
        </p:nvGrpSpPr>
        <p:grpSpPr>
          <a:xfrm>
            <a:off x="0" y="1295400"/>
            <a:ext cx="7010400" cy="45719"/>
            <a:chOff x="1905000" y="6553200"/>
            <a:chExt cx="7010400" cy="45719"/>
          </a:xfrm>
        </p:grpSpPr>
        <p:sp>
          <p:nvSpPr>
            <p:cNvPr id="190" name="Google Shape;190;p79"/>
            <p:cNvSpPr/>
            <p:nvPr/>
          </p:nvSpPr>
          <p:spPr>
            <a:xfrm>
              <a:off x="4267200" y="6553200"/>
              <a:ext cx="2328591"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b="0" i="0" u="none" strike="noStrike" cap="none">
                <a:solidFill>
                  <a:schemeClr val="lt1"/>
                </a:solidFill>
                <a:latin typeface="Tahoma"/>
                <a:ea typeface="Tahoma"/>
                <a:cs typeface="Tahoma"/>
                <a:sym typeface="Tahoma"/>
              </a:endParaRPr>
            </a:p>
          </p:txBody>
        </p:sp>
        <p:sp>
          <p:nvSpPr>
            <p:cNvPr id="191" name="Google Shape;191;p79"/>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b="0" i="0" u="none" strike="noStrike" cap="none">
                <a:solidFill>
                  <a:schemeClr val="lt1"/>
                </a:solidFill>
                <a:latin typeface="Tahoma"/>
                <a:ea typeface="Tahoma"/>
                <a:cs typeface="Tahoma"/>
                <a:sym typeface="Tahoma"/>
              </a:endParaRPr>
            </a:p>
          </p:txBody>
        </p:sp>
        <p:sp>
          <p:nvSpPr>
            <p:cNvPr id="192" name="Google Shape;192;p79"/>
            <p:cNvSpPr/>
            <p:nvPr/>
          </p:nvSpPr>
          <p:spPr>
            <a:xfrm>
              <a:off x="6586809" y="6553200"/>
              <a:ext cx="2328591"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b="0" i="0" u="none" strike="noStrike" cap="none">
                <a:solidFill>
                  <a:schemeClr val="lt1"/>
                </a:solidFill>
                <a:latin typeface="Tahoma"/>
                <a:ea typeface="Tahoma"/>
                <a:cs typeface="Tahoma"/>
                <a:sym typeface="Tahoma"/>
              </a:endParaRPr>
            </a:p>
          </p:txBody>
        </p:sp>
      </p:grpSp>
    </p:spTree>
  </p:cSld>
  <p:clrMap bg1="lt1" tx1="dk1" bg2="dk2" tx2="lt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72"/>
        <p:cNvGrpSpPr/>
        <p:nvPr/>
      </p:nvGrpSpPr>
      <p:grpSpPr>
        <a:xfrm>
          <a:off x="0" y="0"/>
          <a:ext cx="0" cy="0"/>
          <a:chOff x="0" y="0"/>
          <a:chExt cx="0" cy="0"/>
        </a:xfrm>
      </p:grpSpPr>
      <p:sp>
        <p:nvSpPr>
          <p:cNvPr id="273" name="Google Shape;273;p103"/>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274" name="Google Shape;274;p103"/>
          <p:cNvSpPr txBox="1"/>
          <p:nvPr/>
        </p:nvSpPr>
        <p:spPr>
          <a:xfrm>
            <a:off x="3276600" y="6596063"/>
            <a:ext cx="5867400" cy="261937"/>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1100" b="1">
                <a:solidFill>
                  <a:srgbClr val="101141"/>
                </a:solidFill>
                <a:latin typeface="Arial"/>
                <a:ea typeface="Arial"/>
                <a:cs typeface="Arial"/>
                <a:sym typeface="Arial"/>
              </a:rPr>
              <a:t>BITS </a:t>
            </a:r>
            <a:r>
              <a:rPr lang="en-US" sz="1100">
                <a:solidFill>
                  <a:srgbClr val="101141"/>
                </a:solidFill>
                <a:latin typeface="Arial"/>
                <a:ea typeface="Arial"/>
                <a:cs typeface="Arial"/>
                <a:sym typeface="Arial"/>
              </a:rPr>
              <a:t>Pilani, Pilani Campus</a:t>
            </a:r>
            <a:endParaRPr/>
          </a:p>
        </p:txBody>
      </p:sp>
      <p:pic>
        <p:nvPicPr>
          <p:cNvPr id="275" name="Google Shape;275;p103" descr="Picture 7.png"/>
          <p:cNvPicPr preferRelativeResize="0"/>
          <p:nvPr/>
        </p:nvPicPr>
        <p:blipFill rotWithShape="1">
          <a:blip r:embed="rId13">
            <a:alphaModFix/>
          </a:blip>
          <a:srcRect l="1923" b="5335"/>
          <a:stretch/>
        </p:blipFill>
        <p:spPr>
          <a:xfrm>
            <a:off x="6629400" y="0"/>
            <a:ext cx="2193925" cy="692150"/>
          </a:xfrm>
          <a:prstGeom prst="rect">
            <a:avLst/>
          </a:prstGeom>
          <a:noFill/>
          <a:ln>
            <a:noFill/>
          </a:ln>
        </p:spPr>
      </p:pic>
      <p:grpSp>
        <p:nvGrpSpPr>
          <p:cNvPr id="276" name="Google Shape;276;p103"/>
          <p:cNvGrpSpPr/>
          <p:nvPr/>
        </p:nvGrpSpPr>
        <p:grpSpPr>
          <a:xfrm>
            <a:off x="2133600" y="6553200"/>
            <a:ext cx="7010400" cy="46038"/>
            <a:chOff x="1905000" y="6553200"/>
            <a:chExt cx="7010400" cy="45719"/>
          </a:xfrm>
        </p:grpSpPr>
        <p:sp>
          <p:nvSpPr>
            <p:cNvPr id="277" name="Google Shape;277;p103"/>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chemeClr val="lt1"/>
                </a:solidFill>
                <a:latin typeface="Tahoma"/>
                <a:ea typeface="Tahoma"/>
                <a:cs typeface="Tahoma"/>
                <a:sym typeface="Tahoma"/>
              </a:endParaRPr>
            </a:p>
          </p:txBody>
        </p:sp>
        <p:sp>
          <p:nvSpPr>
            <p:cNvPr id="278" name="Google Shape;278;p103"/>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chemeClr val="lt1"/>
                </a:solidFill>
                <a:latin typeface="Tahoma"/>
                <a:ea typeface="Tahoma"/>
                <a:cs typeface="Tahoma"/>
                <a:sym typeface="Tahoma"/>
              </a:endParaRPr>
            </a:p>
          </p:txBody>
        </p:sp>
        <p:sp>
          <p:nvSpPr>
            <p:cNvPr id="279" name="Google Shape;279;p103"/>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chemeClr val="lt1"/>
                </a:solidFill>
                <a:latin typeface="Tahoma"/>
                <a:ea typeface="Tahoma"/>
                <a:cs typeface="Tahoma"/>
                <a:sym typeface="Tahoma"/>
              </a:endParaRPr>
            </a:p>
          </p:txBody>
        </p:sp>
      </p:grpSp>
      <p:grpSp>
        <p:nvGrpSpPr>
          <p:cNvPr id="280" name="Google Shape;280;p103"/>
          <p:cNvGrpSpPr/>
          <p:nvPr/>
        </p:nvGrpSpPr>
        <p:grpSpPr>
          <a:xfrm>
            <a:off x="0" y="1295400"/>
            <a:ext cx="7010400" cy="46038"/>
            <a:chOff x="1905000" y="6553200"/>
            <a:chExt cx="7010400" cy="45719"/>
          </a:xfrm>
        </p:grpSpPr>
        <p:sp>
          <p:nvSpPr>
            <p:cNvPr id="281" name="Google Shape;281;p103"/>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chemeClr val="lt1"/>
                </a:solidFill>
                <a:latin typeface="Tahoma"/>
                <a:ea typeface="Tahoma"/>
                <a:cs typeface="Tahoma"/>
                <a:sym typeface="Tahoma"/>
              </a:endParaRPr>
            </a:p>
          </p:txBody>
        </p:sp>
        <p:sp>
          <p:nvSpPr>
            <p:cNvPr id="282" name="Google Shape;282;p103"/>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chemeClr val="lt1"/>
                </a:solidFill>
                <a:latin typeface="Tahoma"/>
                <a:ea typeface="Tahoma"/>
                <a:cs typeface="Tahoma"/>
                <a:sym typeface="Tahoma"/>
              </a:endParaRPr>
            </a:p>
          </p:txBody>
        </p:sp>
        <p:sp>
          <p:nvSpPr>
            <p:cNvPr id="283" name="Google Shape;283;p103"/>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chemeClr val="lt1"/>
                </a:solidFill>
                <a:latin typeface="Tahoma"/>
                <a:ea typeface="Tahoma"/>
                <a:cs typeface="Tahoma"/>
                <a:sym typeface="Tahoma"/>
              </a:endParaRPr>
            </a:p>
          </p:txBody>
        </p:sp>
      </p:grpSp>
    </p:spTree>
  </p:cSld>
  <p:clrMap bg1="lt1" tx1="dk1" bg2="dk2" tx2="lt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52"/>
        <p:cNvGrpSpPr/>
        <p:nvPr/>
      </p:nvGrpSpPr>
      <p:grpSpPr>
        <a:xfrm>
          <a:off x="0" y="0"/>
          <a:ext cx="0" cy="0"/>
          <a:chOff x="0" y="0"/>
          <a:chExt cx="0" cy="0"/>
        </a:xfrm>
      </p:grpSpPr>
      <p:sp>
        <p:nvSpPr>
          <p:cNvPr id="353" name="Google Shape;353;p115"/>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354" name="Google Shape;354;p115"/>
          <p:cNvSpPr txBox="1"/>
          <p:nvPr/>
        </p:nvSpPr>
        <p:spPr>
          <a:xfrm>
            <a:off x="3276600" y="6596063"/>
            <a:ext cx="5867400" cy="261937"/>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1100" b="1">
                <a:solidFill>
                  <a:srgbClr val="101141"/>
                </a:solidFill>
                <a:latin typeface="Arial"/>
                <a:ea typeface="Arial"/>
                <a:cs typeface="Arial"/>
                <a:sym typeface="Arial"/>
              </a:rPr>
              <a:t>BITS </a:t>
            </a:r>
            <a:r>
              <a:rPr lang="en-US" sz="1100">
                <a:solidFill>
                  <a:srgbClr val="101141"/>
                </a:solidFill>
                <a:latin typeface="Arial"/>
                <a:ea typeface="Arial"/>
                <a:cs typeface="Arial"/>
                <a:sym typeface="Arial"/>
              </a:rPr>
              <a:t>Pilani, Pilani Campus</a:t>
            </a:r>
            <a:endParaRPr/>
          </a:p>
        </p:txBody>
      </p:sp>
      <p:pic>
        <p:nvPicPr>
          <p:cNvPr id="355" name="Google Shape;355;p115" descr="Picture 7.png"/>
          <p:cNvPicPr preferRelativeResize="0"/>
          <p:nvPr/>
        </p:nvPicPr>
        <p:blipFill rotWithShape="1">
          <a:blip r:embed="rId13">
            <a:alphaModFix/>
          </a:blip>
          <a:srcRect l="1923" b="5335"/>
          <a:stretch/>
        </p:blipFill>
        <p:spPr>
          <a:xfrm>
            <a:off x="6629400" y="0"/>
            <a:ext cx="2193925" cy="692150"/>
          </a:xfrm>
          <a:prstGeom prst="rect">
            <a:avLst/>
          </a:prstGeom>
          <a:noFill/>
          <a:ln>
            <a:noFill/>
          </a:ln>
        </p:spPr>
      </p:pic>
      <p:grpSp>
        <p:nvGrpSpPr>
          <p:cNvPr id="356" name="Google Shape;356;p115"/>
          <p:cNvGrpSpPr/>
          <p:nvPr/>
        </p:nvGrpSpPr>
        <p:grpSpPr>
          <a:xfrm>
            <a:off x="2133600" y="6553200"/>
            <a:ext cx="7010400" cy="46038"/>
            <a:chOff x="1905000" y="6553200"/>
            <a:chExt cx="7010400" cy="45719"/>
          </a:xfrm>
        </p:grpSpPr>
        <p:sp>
          <p:nvSpPr>
            <p:cNvPr id="357" name="Google Shape;357;p115"/>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chemeClr val="lt1"/>
                </a:solidFill>
                <a:latin typeface="Tahoma"/>
                <a:ea typeface="Tahoma"/>
                <a:cs typeface="Tahoma"/>
                <a:sym typeface="Tahoma"/>
              </a:endParaRPr>
            </a:p>
          </p:txBody>
        </p:sp>
        <p:sp>
          <p:nvSpPr>
            <p:cNvPr id="358" name="Google Shape;358;p115"/>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chemeClr val="lt1"/>
                </a:solidFill>
                <a:latin typeface="Tahoma"/>
                <a:ea typeface="Tahoma"/>
                <a:cs typeface="Tahoma"/>
                <a:sym typeface="Tahoma"/>
              </a:endParaRPr>
            </a:p>
          </p:txBody>
        </p:sp>
        <p:sp>
          <p:nvSpPr>
            <p:cNvPr id="359" name="Google Shape;359;p115"/>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chemeClr val="lt1"/>
                </a:solidFill>
                <a:latin typeface="Tahoma"/>
                <a:ea typeface="Tahoma"/>
                <a:cs typeface="Tahoma"/>
                <a:sym typeface="Tahoma"/>
              </a:endParaRPr>
            </a:p>
          </p:txBody>
        </p:sp>
      </p:grpSp>
      <p:grpSp>
        <p:nvGrpSpPr>
          <p:cNvPr id="360" name="Google Shape;360;p115"/>
          <p:cNvGrpSpPr/>
          <p:nvPr/>
        </p:nvGrpSpPr>
        <p:grpSpPr>
          <a:xfrm>
            <a:off x="0" y="1295400"/>
            <a:ext cx="7010400" cy="46038"/>
            <a:chOff x="1905000" y="6553200"/>
            <a:chExt cx="7010400" cy="45719"/>
          </a:xfrm>
        </p:grpSpPr>
        <p:sp>
          <p:nvSpPr>
            <p:cNvPr id="361" name="Google Shape;361;p115"/>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chemeClr val="lt1"/>
                </a:solidFill>
                <a:latin typeface="Tahoma"/>
                <a:ea typeface="Tahoma"/>
                <a:cs typeface="Tahoma"/>
                <a:sym typeface="Tahoma"/>
              </a:endParaRPr>
            </a:p>
          </p:txBody>
        </p:sp>
        <p:sp>
          <p:nvSpPr>
            <p:cNvPr id="362" name="Google Shape;362;p115"/>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chemeClr val="lt1"/>
                </a:solidFill>
                <a:latin typeface="Tahoma"/>
                <a:ea typeface="Tahoma"/>
                <a:cs typeface="Tahoma"/>
                <a:sym typeface="Tahoma"/>
              </a:endParaRPr>
            </a:p>
          </p:txBody>
        </p:sp>
        <p:sp>
          <p:nvSpPr>
            <p:cNvPr id="363" name="Google Shape;363;p115"/>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chemeClr val="lt1"/>
                </a:solidFill>
                <a:latin typeface="Tahoma"/>
                <a:ea typeface="Tahoma"/>
                <a:cs typeface="Tahoma"/>
                <a:sym typeface="Tahoma"/>
              </a:endParaRPr>
            </a:p>
          </p:txBody>
        </p:sp>
      </p:grpSp>
    </p:spTree>
  </p:cSld>
  <p:clrMap bg1="lt1" tx1="dk1" bg2="dk2" tx2="lt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81"/>
        <p:cNvGrpSpPr/>
        <p:nvPr/>
      </p:nvGrpSpPr>
      <p:grpSpPr>
        <a:xfrm>
          <a:off x="0" y="0"/>
          <a:ext cx="0" cy="0"/>
          <a:chOff x="0" y="0"/>
          <a:chExt cx="0" cy="0"/>
        </a:xfrm>
      </p:grpSpPr>
      <p:sp>
        <p:nvSpPr>
          <p:cNvPr id="182" name="Google Shape;182;p79"/>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83" name="Google Shape;183;p79"/>
          <p:cNvSpPr txBox="1"/>
          <p:nvPr/>
        </p:nvSpPr>
        <p:spPr>
          <a:xfrm>
            <a:off x="3276600" y="6596390"/>
            <a:ext cx="5867400" cy="261610"/>
          </a:xfrm>
          <a:prstGeom prst="rect">
            <a:avLst/>
          </a:prstGeom>
          <a:noFill/>
          <a:ln>
            <a:noFill/>
          </a:ln>
        </p:spPr>
        <p:txBody>
          <a:bodyPr spcFirstLastPara="1" wrap="square" lIns="91425" tIns="45700" rIns="91425" bIns="45700" anchor="t" anchorCtr="0">
            <a:spAutoFit/>
          </a:bodyPr>
          <a:lstStyle/>
          <a:p>
            <a:pPr algn="r"/>
            <a:r>
              <a:rPr lang="en-US" sz="1100" b="1" dirty="0">
                <a:solidFill>
                  <a:srgbClr val="101141"/>
                </a:solidFill>
              </a:rPr>
              <a:t>BITS </a:t>
            </a:r>
            <a:r>
              <a:rPr lang="en-US" sz="1100" dirty="0" err="1" smtClean="0">
                <a:solidFill>
                  <a:srgbClr val="101141"/>
                </a:solidFill>
              </a:rPr>
              <a:t>Pilani</a:t>
            </a:r>
            <a:endParaRPr sz="1100" dirty="0">
              <a:solidFill>
                <a:srgbClr val="101141"/>
              </a:solidFill>
            </a:endParaRPr>
          </a:p>
        </p:txBody>
      </p:sp>
      <p:pic>
        <p:nvPicPr>
          <p:cNvPr id="184" name="Google Shape;184;p79" descr="Picture 7.png"/>
          <p:cNvPicPr preferRelativeResize="0"/>
          <p:nvPr/>
        </p:nvPicPr>
        <p:blipFill rotWithShape="1">
          <a:blip r:embed="rId3">
            <a:alphaModFix/>
          </a:blip>
          <a:srcRect l="1923" b="5335"/>
          <a:stretch/>
        </p:blipFill>
        <p:spPr>
          <a:xfrm>
            <a:off x="6629400" y="-1"/>
            <a:ext cx="2193193" cy="692697"/>
          </a:xfrm>
          <a:prstGeom prst="rect">
            <a:avLst/>
          </a:prstGeom>
          <a:noFill/>
          <a:ln>
            <a:noFill/>
          </a:ln>
        </p:spPr>
      </p:pic>
      <p:grpSp>
        <p:nvGrpSpPr>
          <p:cNvPr id="185" name="Google Shape;185;p79"/>
          <p:cNvGrpSpPr/>
          <p:nvPr/>
        </p:nvGrpSpPr>
        <p:grpSpPr>
          <a:xfrm>
            <a:off x="2133600" y="6553200"/>
            <a:ext cx="7010400" cy="45719"/>
            <a:chOff x="1905000" y="6553200"/>
            <a:chExt cx="7010400" cy="45719"/>
          </a:xfrm>
        </p:grpSpPr>
        <p:sp>
          <p:nvSpPr>
            <p:cNvPr id="186" name="Google Shape;186;p79"/>
            <p:cNvSpPr/>
            <p:nvPr/>
          </p:nvSpPr>
          <p:spPr>
            <a:xfrm>
              <a:off x="4267200" y="6553200"/>
              <a:ext cx="2328591" cy="45719"/>
            </a:xfrm>
            <a:prstGeom prst="rect">
              <a:avLst/>
            </a:prstGeom>
            <a:solidFill>
              <a:srgbClr val="76C2E5"/>
            </a:solidFill>
            <a:ln>
              <a:noFill/>
            </a:ln>
          </p:spPr>
          <p:txBody>
            <a:bodyPr spcFirstLastPara="1" wrap="square" lIns="91425" tIns="45700" rIns="91425" bIns="45700" anchor="ctr" anchorCtr="0">
              <a:noAutofit/>
            </a:bodyPr>
            <a:lstStyle/>
            <a:p>
              <a:pPr algn="ctr"/>
              <a:endParaRPr sz="1600">
                <a:solidFill>
                  <a:srgbClr val="FFFFFF"/>
                </a:solidFill>
                <a:latin typeface="Tahoma"/>
                <a:ea typeface="Tahoma"/>
                <a:cs typeface="Tahoma"/>
                <a:sym typeface="Tahoma"/>
              </a:endParaRPr>
            </a:p>
          </p:txBody>
        </p:sp>
        <p:sp>
          <p:nvSpPr>
            <p:cNvPr id="187" name="Google Shape;187;p79"/>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algn="ctr"/>
              <a:endParaRPr sz="1600">
                <a:solidFill>
                  <a:srgbClr val="FFFFFF"/>
                </a:solidFill>
                <a:latin typeface="Tahoma"/>
                <a:ea typeface="Tahoma"/>
                <a:cs typeface="Tahoma"/>
                <a:sym typeface="Tahoma"/>
              </a:endParaRPr>
            </a:p>
          </p:txBody>
        </p:sp>
        <p:sp>
          <p:nvSpPr>
            <p:cNvPr id="188" name="Google Shape;188;p79"/>
            <p:cNvSpPr/>
            <p:nvPr/>
          </p:nvSpPr>
          <p:spPr>
            <a:xfrm>
              <a:off x="6586809" y="6553200"/>
              <a:ext cx="2328591" cy="45719"/>
            </a:xfrm>
            <a:prstGeom prst="rect">
              <a:avLst/>
            </a:prstGeom>
            <a:solidFill>
              <a:srgbClr val="FF0000"/>
            </a:solidFill>
            <a:ln>
              <a:noFill/>
            </a:ln>
          </p:spPr>
          <p:txBody>
            <a:bodyPr spcFirstLastPara="1" wrap="square" lIns="91425" tIns="45700" rIns="91425" bIns="45700" anchor="ctr" anchorCtr="0">
              <a:noAutofit/>
            </a:bodyPr>
            <a:lstStyle/>
            <a:p>
              <a:pPr algn="ctr"/>
              <a:endParaRPr sz="1600">
                <a:solidFill>
                  <a:srgbClr val="FFFFFF"/>
                </a:solidFill>
                <a:latin typeface="Tahoma"/>
                <a:ea typeface="Tahoma"/>
                <a:cs typeface="Tahoma"/>
                <a:sym typeface="Tahoma"/>
              </a:endParaRPr>
            </a:p>
          </p:txBody>
        </p:sp>
      </p:grpSp>
      <p:grpSp>
        <p:nvGrpSpPr>
          <p:cNvPr id="189" name="Google Shape;189;p79"/>
          <p:cNvGrpSpPr/>
          <p:nvPr/>
        </p:nvGrpSpPr>
        <p:grpSpPr>
          <a:xfrm>
            <a:off x="0" y="1295400"/>
            <a:ext cx="7010400" cy="45719"/>
            <a:chOff x="1905000" y="6553200"/>
            <a:chExt cx="7010400" cy="45719"/>
          </a:xfrm>
        </p:grpSpPr>
        <p:sp>
          <p:nvSpPr>
            <p:cNvPr id="190" name="Google Shape;190;p79"/>
            <p:cNvSpPr/>
            <p:nvPr/>
          </p:nvSpPr>
          <p:spPr>
            <a:xfrm>
              <a:off x="4267200" y="6553200"/>
              <a:ext cx="2328591" cy="45719"/>
            </a:xfrm>
            <a:prstGeom prst="rect">
              <a:avLst/>
            </a:prstGeom>
            <a:solidFill>
              <a:srgbClr val="76C2E5"/>
            </a:solidFill>
            <a:ln>
              <a:noFill/>
            </a:ln>
          </p:spPr>
          <p:txBody>
            <a:bodyPr spcFirstLastPara="1" wrap="square" lIns="91425" tIns="45700" rIns="91425" bIns="45700" anchor="ctr" anchorCtr="0">
              <a:noAutofit/>
            </a:bodyPr>
            <a:lstStyle/>
            <a:p>
              <a:pPr algn="ctr"/>
              <a:endParaRPr sz="1600">
                <a:solidFill>
                  <a:srgbClr val="FFFFFF"/>
                </a:solidFill>
                <a:latin typeface="Tahoma"/>
                <a:ea typeface="Tahoma"/>
                <a:cs typeface="Tahoma"/>
                <a:sym typeface="Tahoma"/>
              </a:endParaRPr>
            </a:p>
          </p:txBody>
        </p:sp>
        <p:sp>
          <p:nvSpPr>
            <p:cNvPr id="191" name="Google Shape;191;p79"/>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algn="ctr"/>
              <a:endParaRPr sz="1600">
                <a:solidFill>
                  <a:srgbClr val="FFFFFF"/>
                </a:solidFill>
                <a:latin typeface="Tahoma"/>
                <a:ea typeface="Tahoma"/>
                <a:cs typeface="Tahoma"/>
                <a:sym typeface="Tahoma"/>
              </a:endParaRPr>
            </a:p>
          </p:txBody>
        </p:sp>
        <p:sp>
          <p:nvSpPr>
            <p:cNvPr id="192" name="Google Shape;192;p79"/>
            <p:cNvSpPr/>
            <p:nvPr/>
          </p:nvSpPr>
          <p:spPr>
            <a:xfrm>
              <a:off x="6586809" y="6553200"/>
              <a:ext cx="2328591" cy="45719"/>
            </a:xfrm>
            <a:prstGeom prst="rect">
              <a:avLst/>
            </a:prstGeom>
            <a:solidFill>
              <a:srgbClr val="FF0000"/>
            </a:solidFill>
            <a:ln>
              <a:noFill/>
            </a:ln>
          </p:spPr>
          <p:txBody>
            <a:bodyPr spcFirstLastPara="1" wrap="square" lIns="91425" tIns="45700" rIns="91425" bIns="45700" anchor="ctr" anchorCtr="0">
              <a:noAutofit/>
            </a:bodyPr>
            <a:lstStyle/>
            <a:p>
              <a:pPr algn="ctr"/>
              <a:endParaRPr sz="1600">
                <a:solidFill>
                  <a:srgbClr val="FFFFFF"/>
                </a:solidFill>
                <a:latin typeface="Tahoma"/>
                <a:ea typeface="Tahoma"/>
                <a:cs typeface="Tahoma"/>
                <a:sym typeface="Tahoma"/>
              </a:endParaRPr>
            </a:p>
          </p:txBody>
        </p:sp>
      </p:grpSp>
    </p:spTree>
    <p:extLst>
      <p:ext uri="{BB962C8B-B14F-4D97-AF65-F5344CB8AC3E}">
        <p14:creationId xmlns:p14="http://schemas.microsoft.com/office/powerpoint/2010/main" xmlns="" val="980742938"/>
      </p:ext>
    </p:extLst>
  </p:cSld>
  <p:clrMap bg1="lt1" tx1="dk1" bg2="dk2" tx2="lt2" accent1="accent1" accent2="accent2" accent3="accent3" accent4="accent4" accent5="accent5" accent6="accent6" hlink="hlink" folHlink="folHlink"/>
  <p:sldLayoutIdLst>
    <p:sldLayoutId id="2147483701"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32"/>
        <p:cNvGrpSpPr/>
        <p:nvPr/>
      </p:nvGrpSpPr>
      <p:grpSpPr>
        <a:xfrm>
          <a:off x="0" y="0"/>
          <a:ext cx="0" cy="0"/>
          <a:chOff x="0" y="0"/>
          <a:chExt cx="0" cy="0"/>
        </a:xfrm>
      </p:grpSpPr>
      <p:sp>
        <p:nvSpPr>
          <p:cNvPr id="233" name="Google Shape;233;p127"/>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234" name="Google Shape;234;p127"/>
          <p:cNvSpPr txBox="1"/>
          <p:nvPr/>
        </p:nvSpPr>
        <p:spPr>
          <a:xfrm>
            <a:off x="3276600" y="6596063"/>
            <a:ext cx="5867400" cy="261937"/>
          </a:xfrm>
          <a:prstGeom prst="rect">
            <a:avLst/>
          </a:prstGeom>
          <a:noFill/>
          <a:ln>
            <a:noFill/>
          </a:ln>
        </p:spPr>
        <p:txBody>
          <a:bodyPr spcFirstLastPara="1" wrap="square" lIns="91425" tIns="45700" rIns="91425" bIns="45700" anchor="t" anchorCtr="0">
            <a:spAutoFit/>
          </a:bodyPr>
          <a:lstStyle/>
          <a:p>
            <a:pPr algn="r"/>
            <a:r>
              <a:rPr lang="en-US" sz="1100" b="1" dirty="0">
                <a:solidFill>
                  <a:srgbClr val="101141"/>
                </a:solidFill>
              </a:rPr>
              <a:t>BITS </a:t>
            </a:r>
            <a:r>
              <a:rPr lang="en-US" sz="1100" dirty="0" err="1" smtClean="0">
                <a:solidFill>
                  <a:srgbClr val="101141"/>
                </a:solidFill>
              </a:rPr>
              <a:t>Pilani</a:t>
            </a:r>
            <a:endParaRPr dirty="0"/>
          </a:p>
        </p:txBody>
      </p:sp>
      <p:pic>
        <p:nvPicPr>
          <p:cNvPr id="235" name="Google Shape;235;p127" descr="Picture 7.png"/>
          <p:cNvPicPr preferRelativeResize="0"/>
          <p:nvPr/>
        </p:nvPicPr>
        <p:blipFill rotWithShape="1">
          <a:blip r:embed="rId5">
            <a:alphaModFix/>
          </a:blip>
          <a:srcRect l="1923" b="5335"/>
          <a:stretch/>
        </p:blipFill>
        <p:spPr>
          <a:xfrm>
            <a:off x="6629400" y="0"/>
            <a:ext cx="2193925" cy="692150"/>
          </a:xfrm>
          <a:prstGeom prst="rect">
            <a:avLst/>
          </a:prstGeom>
          <a:noFill/>
          <a:ln>
            <a:noFill/>
          </a:ln>
        </p:spPr>
      </p:pic>
      <p:grpSp>
        <p:nvGrpSpPr>
          <p:cNvPr id="236" name="Google Shape;236;p127"/>
          <p:cNvGrpSpPr/>
          <p:nvPr/>
        </p:nvGrpSpPr>
        <p:grpSpPr>
          <a:xfrm>
            <a:off x="2133600" y="6553200"/>
            <a:ext cx="7010400" cy="46038"/>
            <a:chOff x="1905000" y="6553200"/>
            <a:chExt cx="7010400" cy="45719"/>
          </a:xfrm>
        </p:grpSpPr>
        <p:sp>
          <p:nvSpPr>
            <p:cNvPr id="237" name="Google Shape;237;p127"/>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algn="ctr"/>
              <a:endParaRPr sz="1600">
                <a:solidFill>
                  <a:srgbClr val="FFFFFF"/>
                </a:solidFill>
                <a:latin typeface="Tahoma"/>
                <a:ea typeface="Tahoma"/>
                <a:cs typeface="Tahoma"/>
                <a:sym typeface="Tahoma"/>
              </a:endParaRPr>
            </a:p>
          </p:txBody>
        </p:sp>
        <p:sp>
          <p:nvSpPr>
            <p:cNvPr id="238" name="Google Shape;238;p127"/>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algn="ctr"/>
              <a:endParaRPr sz="1600">
                <a:solidFill>
                  <a:srgbClr val="FFFFFF"/>
                </a:solidFill>
                <a:latin typeface="Tahoma"/>
                <a:ea typeface="Tahoma"/>
                <a:cs typeface="Tahoma"/>
                <a:sym typeface="Tahoma"/>
              </a:endParaRPr>
            </a:p>
          </p:txBody>
        </p:sp>
        <p:sp>
          <p:nvSpPr>
            <p:cNvPr id="239" name="Google Shape;239;p127"/>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algn="ctr"/>
              <a:endParaRPr sz="1600">
                <a:solidFill>
                  <a:srgbClr val="FFFFFF"/>
                </a:solidFill>
                <a:latin typeface="Tahoma"/>
                <a:ea typeface="Tahoma"/>
                <a:cs typeface="Tahoma"/>
                <a:sym typeface="Tahoma"/>
              </a:endParaRPr>
            </a:p>
          </p:txBody>
        </p:sp>
      </p:grpSp>
      <p:grpSp>
        <p:nvGrpSpPr>
          <p:cNvPr id="240" name="Google Shape;240;p127"/>
          <p:cNvGrpSpPr/>
          <p:nvPr/>
        </p:nvGrpSpPr>
        <p:grpSpPr>
          <a:xfrm>
            <a:off x="0" y="1295400"/>
            <a:ext cx="7010400" cy="46038"/>
            <a:chOff x="1905000" y="6553200"/>
            <a:chExt cx="7010400" cy="45719"/>
          </a:xfrm>
        </p:grpSpPr>
        <p:sp>
          <p:nvSpPr>
            <p:cNvPr id="241" name="Google Shape;241;p127"/>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algn="ctr"/>
              <a:endParaRPr sz="1600">
                <a:solidFill>
                  <a:srgbClr val="FFFFFF"/>
                </a:solidFill>
                <a:latin typeface="Tahoma"/>
                <a:ea typeface="Tahoma"/>
                <a:cs typeface="Tahoma"/>
                <a:sym typeface="Tahoma"/>
              </a:endParaRPr>
            </a:p>
          </p:txBody>
        </p:sp>
        <p:sp>
          <p:nvSpPr>
            <p:cNvPr id="242" name="Google Shape;242;p127"/>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algn="ctr"/>
              <a:endParaRPr sz="1600">
                <a:solidFill>
                  <a:srgbClr val="FFFFFF"/>
                </a:solidFill>
                <a:latin typeface="Tahoma"/>
                <a:ea typeface="Tahoma"/>
                <a:cs typeface="Tahoma"/>
                <a:sym typeface="Tahoma"/>
              </a:endParaRPr>
            </a:p>
          </p:txBody>
        </p:sp>
        <p:sp>
          <p:nvSpPr>
            <p:cNvPr id="243" name="Google Shape;243;p127"/>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algn="ctr"/>
              <a:endParaRPr sz="1600">
                <a:solidFill>
                  <a:srgbClr val="FFFFFF"/>
                </a:solidFill>
                <a:latin typeface="Tahoma"/>
                <a:ea typeface="Tahoma"/>
                <a:cs typeface="Tahoma"/>
                <a:sym typeface="Tahoma"/>
              </a:endParaRPr>
            </a:p>
          </p:txBody>
        </p:sp>
      </p:grpSp>
    </p:spTree>
    <p:extLst>
      <p:ext uri="{BB962C8B-B14F-4D97-AF65-F5344CB8AC3E}">
        <p14:creationId xmlns:p14="http://schemas.microsoft.com/office/powerpoint/2010/main" xmlns="" val="2031870174"/>
      </p:ext>
    </p:extLst>
  </p:cSld>
  <p:clrMap bg1="lt1" tx1="dk1" bg2="dk2" tx2="lt2" accent1="accent1" accent2="accent2" accent3="accent3" accent4="accent4" accent5="accent5" accent6="accent6" hlink="hlink" folHlink="folHlink"/>
  <p:sldLayoutIdLst>
    <p:sldLayoutId id="2147483703" r:id="rId1"/>
    <p:sldLayoutId id="2147483704" r:id="rId2"/>
    <p:sldLayoutId id="2147483705" r:id="rId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1.xml"/><Relationship Id="rId1" Type="http://schemas.openxmlformats.org/officeDocument/2006/relationships/slideLayout" Target="../slideLayouts/slideLayout15.xml"/><Relationship Id="rId6" Type="http://schemas.openxmlformats.org/officeDocument/2006/relationships/image" Target="../media/image11.jpeg"/><Relationship Id="rId5" Type="http://schemas.openxmlformats.org/officeDocument/2006/relationships/image" Target="../media/image10.jpeg"/><Relationship Id="rId4" Type="http://schemas.openxmlformats.org/officeDocument/2006/relationships/image" Target="../media/image9.jpe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5.xml"/><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6.xml"/><Relationship Id="rId1" Type="http://schemas.openxmlformats.org/officeDocument/2006/relationships/slideLayout" Target="../slideLayouts/slideLayout15.xml"/><Relationship Id="rId5" Type="http://schemas.openxmlformats.org/officeDocument/2006/relationships/image" Target="../media/image15.jpeg"/><Relationship Id="rId4" Type="http://schemas.openxmlformats.org/officeDocument/2006/relationships/image" Target="../media/image14.jpeg"/></Relationships>
</file>

<file path=ppt/slides/_rels/slide27.xml.rels><?xml version="1.0" encoding="UTF-8" standalone="yes"?>
<Relationships xmlns="http://schemas.openxmlformats.org/package/2006/relationships"><Relationship Id="rId8" Type="http://schemas.openxmlformats.org/officeDocument/2006/relationships/image" Target="../media/image21.jpeg"/><Relationship Id="rId3" Type="http://schemas.openxmlformats.org/officeDocument/2006/relationships/image" Target="../media/image16.png"/><Relationship Id="rId7" Type="http://schemas.openxmlformats.org/officeDocument/2006/relationships/image" Target="../media/image20.jpeg"/><Relationship Id="rId2" Type="http://schemas.openxmlformats.org/officeDocument/2006/relationships/notesSlide" Target="../notesSlides/notesSlide27.xml"/><Relationship Id="rId1" Type="http://schemas.openxmlformats.org/officeDocument/2006/relationships/slideLayout" Target="../slideLayouts/slideLayout15.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18.png"/><Relationship Id="rId10" Type="http://schemas.openxmlformats.org/officeDocument/2006/relationships/image" Target="../media/image23.jpeg"/><Relationship Id="rId4" Type="http://schemas.openxmlformats.org/officeDocument/2006/relationships/image" Target="../media/image17.png"/><Relationship Id="rId9" Type="http://schemas.openxmlformats.org/officeDocument/2006/relationships/image" Target="../media/image22.jpeg"/></Relationships>
</file>

<file path=ppt/slides/_rels/slide2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8.xml"/><Relationship Id="rId1" Type="http://schemas.openxmlformats.org/officeDocument/2006/relationships/slideLayout" Target="../slideLayouts/slideLayout15.xml"/><Relationship Id="rId4" Type="http://schemas.openxmlformats.org/officeDocument/2006/relationships/image" Target="../media/image26.jpeg"/></Relationships>
</file>

<file path=ppt/slides/_rels/slide29.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9.xml"/><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31.xml"/><Relationship Id="rId1" Type="http://schemas.openxmlformats.org/officeDocument/2006/relationships/slideLayout" Target="../slideLayouts/slideLayout15.xml"/><Relationship Id="rId6" Type="http://schemas.openxmlformats.org/officeDocument/2006/relationships/image" Target="../media/image31.png"/><Relationship Id="rId5" Type="http://schemas.openxmlformats.org/officeDocument/2006/relationships/image" Target="../media/image30.png"/><Relationship Id="rId10" Type="http://schemas.openxmlformats.org/officeDocument/2006/relationships/image" Target="../media/image35.png"/><Relationship Id="rId4" Type="http://schemas.openxmlformats.org/officeDocument/2006/relationships/image" Target="../media/image29.png"/><Relationship Id="rId9" Type="http://schemas.openxmlformats.org/officeDocument/2006/relationships/image" Target="../media/image34.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3.xml"/><Relationship Id="rId1" Type="http://schemas.openxmlformats.org/officeDocument/2006/relationships/slideLayout" Target="../slideLayouts/slideLayout15.xml"/><Relationship Id="rId5" Type="http://schemas.openxmlformats.org/officeDocument/2006/relationships/image" Target="../media/image38.png"/><Relationship Id="rId4" Type="http://schemas.openxmlformats.org/officeDocument/2006/relationships/image" Target="../media/image37.png"/></Relationships>
</file>

<file path=ppt/slides/_rels/slide34.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image" Target="../media/image49.png"/><Relationship Id="rId18" Type="http://schemas.openxmlformats.org/officeDocument/2006/relationships/image" Target="../media/image54.png"/><Relationship Id="rId3" Type="http://schemas.openxmlformats.org/officeDocument/2006/relationships/image" Target="../media/image39.png"/><Relationship Id="rId7" Type="http://schemas.openxmlformats.org/officeDocument/2006/relationships/image" Target="../media/image43.png"/><Relationship Id="rId12" Type="http://schemas.openxmlformats.org/officeDocument/2006/relationships/image" Target="../media/image48.png"/><Relationship Id="rId17" Type="http://schemas.openxmlformats.org/officeDocument/2006/relationships/image" Target="../media/image53.png"/><Relationship Id="rId2" Type="http://schemas.openxmlformats.org/officeDocument/2006/relationships/notesSlide" Target="../notesSlides/notesSlide34.xml"/><Relationship Id="rId16" Type="http://schemas.openxmlformats.org/officeDocument/2006/relationships/image" Target="../media/image52.png"/><Relationship Id="rId20" Type="http://schemas.openxmlformats.org/officeDocument/2006/relationships/image" Target="../media/image56.png"/><Relationship Id="rId1" Type="http://schemas.openxmlformats.org/officeDocument/2006/relationships/slideLayout" Target="../slideLayouts/slideLayout15.xml"/><Relationship Id="rId6" Type="http://schemas.openxmlformats.org/officeDocument/2006/relationships/image" Target="../media/image42.png"/><Relationship Id="rId11" Type="http://schemas.openxmlformats.org/officeDocument/2006/relationships/image" Target="../media/image47.png"/><Relationship Id="rId5" Type="http://schemas.openxmlformats.org/officeDocument/2006/relationships/image" Target="../media/image41.png"/><Relationship Id="rId15" Type="http://schemas.openxmlformats.org/officeDocument/2006/relationships/image" Target="../media/image51.png"/><Relationship Id="rId10" Type="http://schemas.openxmlformats.org/officeDocument/2006/relationships/image" Target="../media/image46.png"/><Relationship Id="rId19" Type="http://schemas.openxmlformats.org/officeDocument/2006/relationships/image" Target="../media/image55.png"/><Relationship Id="rId4" Type="http://schemas.openxmlformats.org/officeDocument/2006/relationships/image" Target="../media/image40.png"/><Relationship Id="rId9" Type="http://schemas.openxmlformats.org/officeDocument/2006/relationships/image" Target="../media/image45.png"/><Relationship Id="rId14" Type="http://schemas.openxmlformats.org/officeDocument/2006/relationships/image" Target="../media/image50.png"/></Relationships>
</file>

<file path=ppt/slides/_rels/slide3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5.xml"/><Relationship Id="rId1" Type="http://schemas.openxmlformats.org/officeDocument/2006/relationships/slideLayout" Target="../slideLayouts/slideLayout15.xml"/><Relationship Id="rId4" Type="http://schemas.openxmlformats.org/officeDocument/2006/relationships/image" Target="../media/image58.png"/></Relationships>
</file>

<file path=ppt/slides/_rels/slide36.xml.rels><?xml version="1.0" encoding="UTF-8" standalone="yes"?>
<Relationships xmlns="http://schemas.openxmlformats.org/package/2006/relationships"><Relationship Id="rId8" Type="http://schemas.openxmlformats.org/officeDocument/2006/relationships/image" Target="../media/image64.png"/><Relationship Id="rId13" Type="http://schemas.openxmlformats.org/officeDocument/2006/relationships/image" Target="../media/image40.png"/><Relationship Id="rId18" Type="http://schemas.openxmlformats.org/officeDocument/2006/relationships/image" Target="../media/image45.png"/><Relationship Id="rId3" Type="http://schemas.openxmlformats.org/officeDocument/2006/relationships/image" Target="../media/image59.png"/><Relationship Id="rId7" Type="http://schemas.openxmlformats.org/officeDocument/2006/relationships/image" Target="../media/image63.png"/><Relationship Id="rId12" Type="http://schemas.openxmlformats.org/officeDocument/2006/relationships/image" Target="../media/image68.png"/><Relationship Id="rId17" Type="http://schemas.openxmlformats.org/officeDocument/2006/relationships/image" Target="../media/image71.png"/><Relationship Id="rId2" Type="http://schemas.openxmlformats.org/officeDocument/2006/relationships/notesSlide" Target="../notesSlides/notesSlide36.xml"/><Relationship Id="rId16" Type="http://schemas.openxmlformats.org/officeDocument/2006/relationships/image" Target="../media/image47.png"/><Relationship Id="rId20" Type="http://schemas.openxmlformats.org/officeDocument/2006/relationships/image" Target="../media/image73.png"/><Relationship Id="rId1" Type="http://schemas.openxmlformats.org/officeDocument/2006/relationships/slideLayout" Target="../slideLayouts/slideLayout15.xml"/><Relationship Id="rId6" Type="http://schemas.openxmlformats.org/officeDocument/2006/relationships/image" Target="../media/image62.png"/><Relationship Id="rId11" Type="http://schemas.openxmlformats.org/officeDocument/2006/relationships/image" Target="../media/image67.png"/><Relationship Id="rId5" Type="http://schemas.openxmlformats.org/officeDocument/2006/relationships/image" Target="../media/image61.png"/><Relationship Id="rId15" Type="http://schemas.openxmlformats.org/officeDocument/2006/relationships/image" Target="../media/image70.png"/><Relationship Id="rId10" Type="http://schemas.openxmlformats.org/officeDocument/2006/relationships/image" Target="../media/image66.png"/><Relationship Id="rId19" Type="http://schemas.openxmlformats.org/officeDocument/2006/relationships/image" Target="../media/image72.png"/><Relationship Id="rId4" Type="http://schemas.openxmlformats.org/officeDocument/2006/relationships/image" Target="../media/image60.png"/><Relationship Id="rId9" Type="http://schemas.openxmlformats.org/officeDocument/2006/relationships/image" Target="../media/image65.png"/><Relationship Id="rId14" Type="http://schemas.openxmlformats.org/officeDocument/2006/relationships/image" Target="../media/image69.png"/></Relationships>
</file>

<file path=ppt/slides/_rels/slide37.xml.rels><?xml version="1.0" encoding="UTF-8" standalone="yes"?>
<Relationships xmlns="http://schemas.openxmlformats.org/package/2006/relationships"><Relationship Id="rId8" Type="http://schemas.openxmlformats.org/officeDocument/2006/relationships/image" Target="../media/image79.png"/><Relationship Id="rId13" Type="http://schemas.openxmlformats.org/officeDocument/2006/relationships/image" Target="../media/image84.png"/><Relationship Id="rId3" Type="http://schemas.openxmlformats.org/officeDocument/2006/relationships/image" Target="../media/image74.jpeg"/><Relationship Id="rId7" Type="http://schemas.openxmlformats.org/officeDocument/2006/relationships/image" Target="../media/image78.png"/><Relationship Id="rId12" Type="http://schemas.openxmlformats.org/officeDocument/2006/relationships/image" Target="../media/image83.png"/><Relationship Id="rId2" Type="http://schemas.openxmlformats.org/officeDocument/2006/relationships/notesSlide" Target="../notesSlides/notesSlide37.xml"/><Relationship Id="rId1" Type="http://schemas.openxmlformats.org/officeDocument/2006/relationships/slideLayout" Target="../slideLayouts/slideLayout15.xml"/><Relationship Id="rId6" Type="http://schemas.openxmlformats.org/officeDocument/2006/relationships/image" Target="../media/image77.png"/><Relationship Id="rId11" Type="http://schemas.openxmlformats.org/officeDocument/2006/relationships/image" Target="../media/image82.png"/><Relationship Id="rId5" Type="http://schemas.openxmlformats.org/officeDocument/2006/relationships/image" Target="../media/image76.jpeg"/><Relationship Id="rId15" Type="http://schemas.openxmlformats.org/officeDocument/2006/relationships/image" Target="../media/image86.png"/><Relationship Id="rId10" Type="http://schemas.openxmlformats.org/officeDocument/2006/relationships/image" Target="../media/image81.png"/><Relationship Id="rId4" Type="http://schemas.openxmlformats.org/officeDocument/2006/relationships/image" Target="../media/image75.jpeg"/><Relationship Id="rId9" Type="http://schemas.openxmlformats.org/officeDocument/2006/relationships/image" Target="../media/image80.png"/><Relationship Id="rId14" Type="http://schemas.openxmlformats.org/officeDocument/2006/relationships/image" Target="../media/image85.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39.xml"/><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9.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9.xml"/></Relationships>
</file>

<file path=ppt/slides/_rels/slide42.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42.xml"/><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43.xml"/><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7.xml"/></Relationships>
</file>

<file path=ppt/slides/_rels/slide45.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image" Target="../media/image90.png"/><Relationship Id="rId7" Type="http://schemas.openxmlformats.org/officeDocument/2006/relationships/image" Target="../media/image94.png"/><Relationship Id="rId2" Type="http://schemas.openxmlformats.org/officeDocument/2006/relationships/notesSlide" Target="../notesSlides/notesSlide45.xml"/><Relationship Id="rId1" Type="http://schemas.openxmlformats.org/officeDocument/2006/relationships/slideLayout" Target="../slideLayouts/slideLayout15.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91.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5.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49.xml"/></Relationships>
</file>

<file path=ppt/slides/_rels/slide48.xml.rels><?xml version="1.0" encoding="UTF-8" standalone="yes"?>
<Relationships xmlns="http://schemas.openxmlformats.org/package/2006/relationships"><Relationship Id="rId3" Type="http://schemas.openxmlformats.org/officeDocument/2006/relationships/image" Target="../media/image96.jpeg"/><Relationship Id="rId2" Type="http://schemas.openxmlformats.org/officeDocument/2006/relationships/notesSlide" Target="../notesSlides/notesSlide48.xml"/><Relationship Id="rId1" Type="http://schemas.openxmlformats.org/officeDocument/2006/relationships/slideLayout" Target="../slideLayouts/slideLayout49.xml"/></Relationships>
</file>

<file path=ppt/slides/_rels/slide49.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50.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50.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50.xml"/><Relationship Id="rId4" Type="http://schemas.openxmlformats.org/officeDocument/2006/relationships/image" Target="../media/image100.png"/></Relationships>
</file>

<file path=ppt/slides/_rels/slide51.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101.png"/><Relationship Id="rId1" Type="http://schemas.openxmlformats.org/officeDocument/2006/relationships/slideLayout" Target="../slideLayouts/slideLayout50.xml"/></Relationships>
</file>

<file path=ppt/slides/_rels/slide52.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50.xml"/></Relationships>
</file>

<file path=ppt/slides/_rels/slide53.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50.xml"/></Relationships>
</file>

<file path=ppt/slides/_rels/slide54.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9.png"/><Relationship Id="rId1" Type="http://schemas.openxmlformats.org/officeDocument/2006/relationships/slideLayout" Target="../slideLayouts/slideLayout50.xml"/></Relationships>
</file>

<file path=ppt/slides/_rels/slide55.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50.xml"/></Relationships>
</file>

<file path=ppt/slides/_rels/slide56.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103.png"/><Relationship Id="rId1" Type="http://schemas.openxmlformats.org/officeDocument/2006/relationships/slideLayout" Target="../slideLayouts/slideLayout50.xml"/><Relationship Id="rId5" Type="http://schemas.openxmlformats.org/officeDocument/2006/relationships/image" Target="../media/image100.png"/><Relationship Id="rId4" Type="http://schemas.openxmlformats.org/officeDocument/2006/relationships/image" Target="../media/image104.png"/></Relationships>
</file>

<file path=ppt/slides/_rels/slide57.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50.xml"/></Relationships>
</file>

<file path=ppt/slides/_rels/slide58.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97.png"/><Relationship Id="rId1" Type="http://schemas.openxmlformats.org/officeDocument/2006/relationships/slideLayout" Target="../slideLayouts/slideLayout50.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60.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50.xml"/></Relationships>
</file>

<file path=ppt/slides/_rels/slide61.xml.rels><?xml version="1.0" encoding="UTF-8" standalone="yes"?>
<Relationships xmlns="http://schemas.openxmlformats.org/package/2006/relationships"><Relationship Id="rId2" Type="http://schemas.openxmlformats.org/officeDocument/2006/relationships/image" Target="../media/image106.jpeg"/><Relationship Id="rId1" Type="http://schemas.openxmlformats.org/officeDocument/2006/relationships/slideLayout" Target="../slideLayouts/slideLayout51.xml"/></Relationships>
</file>

<file path=ppt/slides/_rels/slide62.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50.xml"/></Relationships>
</file>

<file path=ppt/slides/_rels/slide63.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50.xml"/><Relationship Id="rId5" Type="http://schemas.openxmlformats.org/officeDocument/2006/relationships/image" Target="../media/image111.png"/><Relationship Id="rId4" Type="http://schemas.openxmlformats.org/officeDocument/2006/relationships/image" Target="../media/image110.png"/></Relationships>
</file>

<file path=ppt/slides/_rels/slide64.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50.xml"/></Relationships>
</file>

<file path=ppt/slides/_rels/slide65.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50.xml"/></Relationships>
</file>

<file path=ppt/slides/_rels/slide66.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50.xml"/></Relationships>
</file>

<file path=ppt/slides/_rels/slide67.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50.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69.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7.png"/><Relationship Id="rId1" Type="http://schemas.openxmlformats.org/officeDocument/2006/relationships/slideLayout" Target="../slideLayouts/slideLayout50.xml"/><Relationship Id="rId4" Type="http://schemas.openxmlformats.org/officeDocument/2006/relationships/image" Target="../media/image118.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70.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50.xml"/></Relationships>
</file>

<file path=ppt/slides/_rels/slide71.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50.xml"/><Relationship Id="rId4" Type="http://schemas.openxmlformats.org/officeDocument/2006/relationships/image" Target="../media/image115.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73.xml.rels><?xml version="1.0" encoding="UTF-8" standalone="yes"?>
<Relationships xmlns="http://schemas.openxmlformats.org/package/2006/relationships"><Relationship Id="rId2" Type="http://schemas.openxmlformats.org/officeDocument/2006/relationships/image" Target="../media/image122.jpeg"/><Relationship Id="rId1" Type="http://schemas.openxmlformats.org/officeDocument/2006/relationships/slideLayout" Target="../slideLayouts/slideLayout52.xml"/></Relationships>
</file>

<file path=ppt/slides/_rels/slide74.xml.rels><?xml version="1.0" encoding="UTF-8" standalone="yes"?>
<Relationships xmlns="http://schemas.openxmlformats.org/package/2006/relationships"><Relationship Id="rId2" Type="http://schemas.openxmlformats.org/officeDocument/2006/relationships/image" Target="../media/image123.jpeg"/><Relationship Id="rId1" Type="http://schemas.openxmlformats.org/officeDocument/2006/relationships/slideLayout" Target="../slideLayouts/slideLayout52.xml"/></Relationships>
</file>

<file path=ppt/slides/_rels/slide75.xml.rels><?xml version="1.0" encoding="UTF-8" standalone="yes"?>
<Relationships xmlns="http://schemas.openxmlformats.org/package/2006/relationships"><Relationship Id="rId2" Type="http://schemas.openxmlformats.org/officeDocument/2006/relationships/image" Target="../media/image124.jpeg"/><Relationship Id="rId1" Type="http://schemas.openxmlformats.org/officeDocument/2006/relationships/slideLayout" Target="../slideLayouts/slideLayout5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49.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49.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49.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4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80.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53.xml"/><Relationship Id="rId1" Type="http://schemas.openxmlformats.org/officeDocument/2006/relationships/slideLayout" Target="../slideLayouts/slideLayout49.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49.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49.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5.xml"/></Relationships>
</file>

<file path=ppt/slides/_rels/slide84.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57.xml"/><Relationship Id="rId1" Type="http://schemas.openxmlformats.org/officeDocument/2006/relationships/slideLayout" Target="../slideLayouts/slideLayout15.xml"/><Relationship Id="rId4" Type="http://schemas.openxmlformats.org/officeDocument/2006/relationships/image" Target="../media/image127.png"/></Relationships>
</file>

<file path=ppt/slides/_rels/slide85.xml.rels><?xml version="1.0" encoding="UTF-8" standalone="yes"?>
<Relationships xmlns="http://schemas.openxmlformats.org/package/2006/relationships"><Relationship Id="rId3" Type="http://schemas.openxmlformats.org/officeDocument/2006/relationships/hyperlink" Target="http://www.cs.princeton.edu/courses/archive/spr08/cos511/" TargetMode="External"/><Relationship Id="rId2" Type="http://schemas.openxmlformats.org/officeDocument/2006/relationships/notesSlide" Target="../notesSlides/notesSlide58.xml"/><Relationship Id="rId1" Type="http://schemas.openxmlformats.org/officeDocument/2006/relationships/slideLayout" Target="../slideLayouts/slideLayout15.xml"/><Relationship Id="rId4" Type="http://schemas.openxmlformats.org/officeDocument/2006/relationships/hyperlink" Target="https://www.softwaretestinghelp.com/machine-learning-tools/" TargetMode="Externa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35"/>
        <p:cNvGrpSpPr/>
        <p:nvPr/>
      </p:nvGrpSpPr>
      <p:grpSpPr>
        <a:xfrm>
          <a:off x="0" y="0"/>
          <a:ext cx="0" cy="0"/>
          <a:chOff x="0" y="0"/>
          <a:chExt cx="0" cy="0"/>
        </a:xfrm>
      </p:grpSpPr>
      <p:sp>
        <p:nvSpPr>
          <p:cNvPr id="436" name="Google Shape;436;p1"/>
          <p:cNvSpPr txBox="1">
            <a:spLocks noGrp="1"/>
          </p:cNvSpPr>
          <p:nvPr>
            <p:ph type="title"/>
          </p:nvPr>
        </p:nvSpPr>
        <p:spPr>
          <a:xfrm>
            <a:off x="2362200" y="3352800"/>
            <a:ext cx="6172200" cy="1524000"/>
          </a:xfrm>
          <a:prstGeom prst="rect">
            <a:avLst/>
          </a:prstGeom>
          <a:noFill/>
          <a:ln>
            <a:noFill/>
          </a:ln>
        </p:spPr>
        <p:txBody>
          <a:bodyPr spcFirstLastPara="1" wrap="square" lIns="91425" tIns="45700" rIns="91425" bIns="45700" anchor="ctr" anchorCtr="0">
            <a:noAutofit/>
          </a:bodyPr>
          <a:lstStyle/>
          <a:p>
            <a:pPr marL="0" lvl="0" indent="0" algn="ctr" rtl="0">
              <a:lnSpc>
                <a:spcPct val="90909"/>
              </a:lnSpc>
              <a:spcBef>
                <a:spcPts val="0"/>
              </a:spcBef>
              <a:spcAft>
                <a:spcPts val="0"/>
              </a:spcAft>
              <a:buNone/>
            </a:pPr>
            <a:r>
              <a:rPr lang="en-US" dirty="0">
                <a:solidFill>
                  <a:srgbClr val="FFFF66"/>
                </a:solidFill>
                <a:latin typeface="Calibri"/>
                <a:ea typeface="Calibri"/>
                <a:cs typeface="Calibri"/>
                <a:sym typeface="Calibri"/>
              </a:rPr>
              <a:t>Machine Learning</a:t>
            </a:r>
            <a:br>
              <a:rPr lang="en-US" dirty="0">
                <a:solidFill>
                  <a:srgbClr val="FFFF66"/>
                </a:solidFill>
                <a:latin typeface="Calibri"/>
                <a:ea typeface="Calibri"/>
                <a:cs typeface="Calibri"/>
                <a:sym typeface="Calibri"/>
              </a:rPr>
            </a:br>
            <a:r>
              <a:rPr lang="en-US" dirty="0" smtClean="0">
                <a:solidFill>
                  <a:srgbClr val="FFFF66"/>
                </a:solidFill>
                <a:latin typeface="Calibri"/>
                <a:ea typeface="Calibri"/>
                <a:cs typeface="Calibri"/>
                <a:sym typeface="Calibri"/>
              </a:rPr>
              <a:t>ZG565</a:t>
            </a:r>
            <a:endParaRPr dirty="0">
              <a:solidFill>
                <a:srgbClr val="FFFF66"/>
              </a:solidFill>
              <a:latin typeface="Calibri"/>
              <a:ea typeface="Calibri"/>
              <a:cs typeface="Calibri"/>
              <a:sym typeface="Calibri"/>
            </a:endParaRPr>
          </a:p>
        </p:txBody>
      </p:sp>
      <p:sp>
        <p:nvSpPr>
          <p:cNvPr id="437" name="Google Shape;437;p1"/>
          <p:cNvSpPr txBox="1">
            <a:spLocks noGrp="1"/>
          </p:cNvSpPr>
          <p:nvPr>
            <p:ph type="body" idx="4294967295"/>
          </p:nvPr>
        </p:nvSpPr>
        <p:spPr>
          <a:xfrm>
            <a:off x="2690948" y="4926874"/>
            <a:ext cx="5943600" cy="1143000"/>
          </a:xfrm>
          <a:prstGeom prst="rect">
            <a:avLst/>
          </a:prstGeom>
          <a:noFill/>
          <a:ln>
            <a:noFill/>
          </a:ln>
        </p:spPr>
        <p:txBody>
          <a:bodyPr spcFirstLastPara="1" wrap="square" lIns="91425" tIns="45700" rIns="91425" bIns="45700" anchor="t" anchorCtr="0">
            <a:normAutofit/>
          </a:bodyPr>
          <a:lstStyle/>
          <a:p>
            <a:pPr marL="365760" lvl="0" indent="-256032" algn="r" rtl="0">
              <a:lnSpc>
                <a:spcPct val="100000"/>
              </a:lnSpc>
              <a:spcBef>
                <a:spcPts val="0"/>
              </a:spcBef>
              <a:spcAft>
                <a:spcPts val="0"/>
              </a:spcAft>
              <a:buClr>
                <a:schemeClr val="accent1"/>
              </a:buClr>
              <a:buSzPct val="68000"/>
              <a:buNone/>
            </a:pPr>
            <a:r>
              <a:rPr lang="en-US" sz="2800" dirty="0">
                <a:solidFill>
                  <a:schemeClr val="lt1"/>
                </a:solidFill>
                <a:latin typeface="Calibri"/>
                <a:ea typeface="Calibri"/>
                <a:cs typeface="Calibri"/>
                <a:sym typeface="Calibri"/>
              </a:rPr>
              <a:t>Dr. </a:t>
            </a:r>
            <a:r>
              <a:rPr lang="en-IN" sz="2800" dirty="0" err="1" smtClean="0">
                <a:solidFill>
                  <a:schemeClr val="lt1"/>
                </a:solidFill>
                <a:latin typeface="Calibri"/>
                <a:ea typeface="Calibri"/>
                <a:cs typeface="Calibri"/>
                <a:sym typeface="Calibri"/>
              </a:rPr>
              <a:t>Sugata</a:t>
            </a:r>
            <a:r>
              <a:rPr lang="en-IN" sz="2800" dirty="0" smtClean="0">
                <a:solidFill>
                  <a:schemeClr val="lt1"/>
                </a:solidFill>
                <a:latin typeface="Calibri"/>
                <a:ea typeface="Calibri"/>
                <a:cs typeface="Calibri"/>
                <a:sym typeface="Calibri"/>
              </a:rPr>
              <a:t> </a:t>
            </a:r>
            <a:r>
              <a:rPr lang="en-IN" sz="2800" dirty="0" err="1" smtClean="0">
                <a:solidFill>
                  <a:schemeClr val="lt1"/>
                </a:solidFill>
                <a:latin typeface="Calibri"/>
                <a:ea typeface="Calibri"/>
                <a:cs typeface="Calibri"/>
                <a:sym typeface="Calibri"/>
              </a:rPr>
              <a:t>Ghosal</a:t>
            </a:r>
            <a:endParaRPr dirty="0"/>
          </a:p>
          <a:p>
            <a:pPr marL="365760" lvl="0" indent="-256032" algn="r" rtl="0">
              <a:lnSpc>
                <a:spcPct val="100000"/>
              </a:lnSpc>
              <a:spcBef>
                <a:spcPts val="476"/>
              </a:spcBef>
              <a:spcAft>
                <a:spcPts val="0"/>
              </a:spcAft>
              <a:buClr>
                <a:schemeClr val="accent1"/>
              </a:buClr>
              <a:buSzPct val="68000"/>
              <a:buNone/>
            </a:pPr>
            <a:r>
              <a:rPr lang="en-US" sz="2800" dirty="0" smtClean="0">
                <a:solidFill>
                  <a:schemeClr val="lt1"/>
                </a:solidFill>
                <a:latin typeface="Calibri"/>
                <a:ea typeface="Calibri"/>
                <a:cs typeface="Calibri"/>
                <a:sym typeface="Calibri"/>
              </a:rPr>
              <a:t>Sugata.ghosal@pilani.bits-pilani.ac.in</a:t>
            </a:r>
            <a:endParaRPr sz="2800" dirty="0">
              <a:solidFill>
                <a:schemeClr val="lt1"/>
              </a:solidFill>
              <a:latin typeface="Calibri"/>
              <a:ea typeface="Calibri"/>
              <a:cs typeface="Calibri"/>
              <a:sym typeface="Calibri"/>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02"/>
        <p:cNvGrpSpPr/>
        <p:nvPr/>
      </p:nvGrpSpPr>
      <p:grpSpPr>
        <a:xfrm>
          <a:off x="0" y="0"/>
          <a:ext cx="0" cy="0"/>
          <a:chOff x="0" y="0"/>
          <a:chExt cx="0" cy="0"/>
        </a:xfrm>
      </p:grpSpPr>
      <p:sp>
        <p:nvSpPr>
          <p:cNvPr id="503" name="Google Shape;503;p10"/>
          <p:cNvSpPr txBox="1">
            <a:spLocks noGrp="1"/>
          </p:cNvSpPr>
          <p:nvPr>
            <p:ph type="title"/>
          </p:nvPr>
        </p:nvSpPr>
        <p:spPr>
          <a:xfrm>
            <a:off x="395536" y="274638"/>
            <a:ext cx="6120680" cy="850106"/>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accent2"/>
              </a:buClr>
              <a:buSzPts val="3200"/>
              <a:buFont typeface="Calibri"/>
              <a:buNone/>
            </a:pPr>
            <a:r>
              <a:rPr lang="en-US" b="1">
                <a:solidFill>
                  <a:schemeClr val="accent2"/>
                </a:solidFill>
              </a:rPr>
              <a:t>A Few Quotes</a:t>
            </a:r>
            <a:endParaRPr/>
          </a:p>
        </p:txBody>
      </p:sp>
      <p:sp>
        <p:nvSpPr>
          <p:cNvPr id="504" name="Google Shape;504;p10"/>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p>
            <a:pPr marL="342900" lvl="0" indent="-342900" algn="l" rtl="0">
              <a:lnSpc>
                <a:spcPct val="90000"/>
              </a:lnSpc>
              <a:spcBef>
                <a:spcPts val="0"/>
              </a:spcBef>
              <a:spcAft>
                <a:spcPts val="0"/>
              </a:spcAft>
              <a:buClr>
                <a:schemeClr val="dk1"/>
              </a:buClr>
              <a:buSzPts val="2400"/>
              <a:buChar char="•"/>
            </a:pPr>
            <a:r>
              <a:rPr lang="en-US" sz="2400"/>
              <a:t>“A breakthrough in machine learning would be worth</a:t>
            </a:r>
            <a:br>
              <a:rPr lang="en-US" sz="2400"/>
            </a:br>
            <a:r>
              <a:rPr lang="en-US" sz="2400"/>
              <a:t>ten Microsofts” </a:t>
            </a:r>
            <a:r>
              <a:rPr lang="en-US" sz="2200"/>
              <a:t>(Bill Gates, Chairman, Microsoft)</a:t>
            </a:r>
            <a:endParaRPr/>
          </a:p>
          <a:p>
            <a:pPr marL="342900" lvl="0" indent="-342900" algn="l" rtl="0">
              <a:lnSpc>
                <a:spcPct val="90000"/>
              </a:lnSpc>
              <a:spcBef>
                <a:spcPts val="480"/>
              </a:spcBef>
              <a:spcAft>
                <a:spcPts val="0"/>
              </a:spcAft>
              <a:buClr>
                <a:schemeClr val="dk1"/>
              </a:buClr>
              <a:buSzPts val="2400"/>
              <a:buChar char="•"/>
            </a:pPr>
            <a:r>
              <a:rPr lang="en-US" sz="2400"/>
              <a:t>“Machine learning is the next Internet” </a:t>
            </a:r>
            <a:br>
              <a:rPr lang="en-US" sz="2400"/>
            </a:br>
            <a:r>
              <a:rPr lang="en-US" sz="2200"/>
              <a:t>(Tony Tether, Director, DARPA)</a:t>
            </a:r>
            <a:endParaRPr/>
          </a:p>
          <a:p>
            <a:pPr marL="342900" lvl="0" indent="-342900" algn="l" rtl="0">
              <a:lnSpc>
                <a:spcPct val="90000"/>
              </a:lnSpc>
              <a:spcBef>
                <a:spcPts val="480"/>
              </a:spcBef>
              <a:spcAft>
                <a:spcPts val="0"/>
              </a:spcAft>
              <a:buClr>
                <a:schemeClr val="dk1"/>
              </a:buClr>
              <a:buSzPts val="2400"/>
              <a:buChar char="•"/>
            </a:pPr>
            <a:r>
              <a:rPr lang="en-US" sz="2400"/>
              <a:t>“Web rankings today are mostly a matter of machine learning” </a:t>
            </a:r>
            <a:r>
              <a:rPr lang="en-US" sz="2200"/>
              <a:t>(Prabhakar Raghavan, Dir. Research, Yahoo)</a:t>
            </a:r>
            <a:endParaRPr/>
          </a:p>
          <a:p>
            <a:pPr marL="342900" lvl="0" indent="-342900" algn="l" rtl="0">
              <a:lnSpc>
                <a:spcPct val="90000"/>
              </a:lnSpc>
              <a:spcBef>
                <a:spcPts val="480"/>
              </a:spcBef>
              <a:spcAft>
                <a:spcPts val="0"/>
              </a:spcAft>
              <a:buClr>
                <a:schemeClr val="dk1"/>
              </a:buClr>
              <a:buSzPts val="2400"/>
              <a:buChar char="•"/>
            </a:pPr>
            <a:r>
              <a:rPr lang="en-US" sz="2400"/>
              <a:t>“Machine learning is going to result in a real revolution” </a:t>
            </a:r>
            <a:r>
              <a:rPr lang="en-US" sz="2200"/>
              <a:t>(Greg Papadopoulos, CTO, Sun)</a:t>
            </a:r>
            <a:endParaRPr/>
          </a:p>
          <a:p>
            <a:pPr marL="342900" lvl="0" indent="-342900" algn="l" rtl="0">
              <a:lnSpc>
                <a:spcPct val="90000"/>
              </a:lnSpc>
              <a:spcBef>
                <a:spcPts val="480"/>
              </a:spcBef>
              <a:spcAft>
                <a:spcPts val="0"/>
              </a:spcAft>
              <a:buClr>
                <a:schemeClr val="dk1"/>
              </a:buClr>
              <a:buSzPts val="2400"/>
              <a:buChar char="•"/>
            </a:pPr>
            <a:r>
              <a:rPr lang="en-US" sz="2400"/>
              <a:t>“Machine learning is today’s discontinuity” </a:t>
            </a:r>
            <a:br>
              <a:rPr lang="en-US" sz="2400"/>
            </a:br>
            <a:r>
              <a:rPr lang="en-US" sz="2200"/>
              <a:t>(Jerry Yang, CEO, Yahoo)</a:t>
            </a:r>
            <a:endParaRPr/>
          </a:p>
          <a:p>
            <a:pPr marL="342900" lvl="0" indent="-203200" algn="l" rtl="0">
              <a:lnSpc>
                <a:spcPct val="90000"/>
              </a:lnSpc>
              <a:spcBef>
                <a:spcPts val="440"/>
              </a:spcBef>
              <a:spcAft>
                <a:spcPts val="0"/>
              </a:spcAft>
              <a:buClr>
                <a:schemeClr val="dk1"/>
              </a:buClr>
              <a:buSzPts val="2200"/>
              <a:buNone/>
            </a:pPr>
            <a:endParaRPr sz="220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08"/>
        <p:cNvGrpSpPr/>
        <p:nvPr/>
      </p:nvGrpSpPr>
      <p:grpSpPr>
        <a:xfrm>
          <a:off x="0" y="0"/>
          <a:ext cx="0" cy="0"/>
          <a:chOff x="0" y="0"/>
          <a:chExt cx="0" cy="0"/>
        </a:xfrm>
      </p:grpSpPr>
      <p:sp>
        <p:nvSpPr>
          <p:cNvPr id="509" name="Google Shape;509;p11"/>
          <p:cNvSpPr txBox="1">
            <a:spLocks noGrp="1"/>
          </p:cNvSpPr>
          <p:nvPr>
            <p:ph type="title"/>
          </p:nvPr>
        </p:nvSpPr>
        <p:spPr>
          <a:xfrm>
            <a:off x="678825" y="520775"/>
            <a:ext cx="4883700" cy="513000"/>
          </a:xfrm>
          <a:prstGeom prst="rect">
            <a:avLst/>
          </a:prstGeom>
          <a:noFill/>
          <a:ln>
            <a:noFill/>
          </a:ln>
        </p:spPr>
        <p:txBody>
          <a:bodyPr spcFirstLastPara="1" wrap="square" lIns="0" tIns="12700" rIns="0" bIns="0" anchor="t" anchorCtr="0">
            <a:noAutofit/>
          </a:bodyPr>
          <a:lstStyle/>
          <a:p>
            <a:pPr marL="12700" lvl="0" indent="0" algn="l" rtl="0">
              <a:lnSpc>
                <a:spcPct val="100000"/>
              </a:lnSpc>
              <a:spcBef>
                <a:spcPts val="0"/>
              </a:spcBef>
              <a:spcAft>
                <a:spcPts val="0"/>
              </a:spcAft>
              <a:buClr>
                <a:srgbClr val="C0504D"/>
              </a:buClr>
              <a:buSzPts val="3200"/>
              <a:buFont typeface="Trebuchet MS"/>
              <a:buNone/>
            </a:pPr>
            <a:r>
              <a:rPr lang="en-US" sz="3200" b="1">
                <a:solidFill>
                  <a:srgbClr val="C0504D"/>
                </a:solidFill>
                <a:latin typeface="Trebuchet MS"/>
                <a:ea typeface="Trebuchet MS"/>
                <a:cs typeface="Trebuchet MS"/>
                <a:sym typeface="Trebuchet MS"/>
              </a:rPr>
              <a:t>Traditional Programming</a:t>
            </a:r>
            <a:endParaRPr sz="3200">
              <a:latin typeface="Trebuchet MS"/>
              <a:ea typeface="Trebuchet MS"/>
              <a:cs typeface="Trebuchet MS"/>
              <a:sym typeface="Trebuchet MS"/>
            </a:endParaRPr>
          </a:p>
        </p:txBody>
      </p:sp>
      <p:sp>
        <p:nvSpPr>
          <p:cNvPr id="510" name="Google Shape;510;p11"/>
          <p:cNvSpPr txBox="1"/>
          <p:nvPr/>
        </p:nvSpPr>
        <p:spPr>
          <a:xfrm>
            <a:off x="720103" y="3538225"/>
            <a:ext cx="3992400" cy="513000"/>
          </a:xfrm>
          <a:prstGeom prst="rect">
            <a:avLst/>
          </a:prstGeom>
          <a:noFill/>
          <a:ln>
            <a:noFill/>
          </a:ln>
        </p:spPr>
        <p:txBody>
          <a:bodyPr spcFirstLastPara="1" wrap="square" lIns="0" tIns="12700" rIns="0" bIns="0" anchor="t" anchorCtr="0">
            <a:noAutofit/>
          </a:bodyPr>
          <a:lstStyle/>
          <a:p>
            <a:pPr marL="12700" marR="0" lvl="0" indent="0" algn="l" rtl="0">
              <a:lnSpc>
                <a:spcPct val="100000"/>
              </a:lnSpc>
              <a:spcBef>
                <a:spcPts val="0"/>
              </a:spcBef>
              <a:spcAft>
                <a:spcPts val="0"/>
              </a:spcAft>
              <a:buClr>
                <a:srgbClr val="C0504D"/>
              </a:buClr>
              <a:buSzPts val="3200"/>
              <a:buFont typeface="Trebuchet MS"/>
              <a:buNone/>
            </a:pPr>
            <a:r>
              <a:rPr lang="en-US" sz="3200" b="1">
                <a:solidFill>
                  <a:srgbClr val="C0504D"/>
                </a:solidFill>
                <a:latin typeface="Trebuchet MS"/>
                <a:ea typeface="Trebuchet MS"/>
                <a:cs typeface="Trebuchet MS"/>
                <a:sym typeface="Trebuchet MS"/>
              </a:rPr>
              <a:t>Machine Learning</a:t>
            </a:r>
            <a:endParaRPr sz="3200">
              <a:solidFill>
                <a:schemeClr val="dk1"/>
              </a:solidFill>
              <a:latin typeface="Trebuchet MS"/>
              <a:ea typeface="Trebuchet MS"/>
              <a:cs typeface="Trebuchet MS"/>
              <a:sym typeface="Trebuchet MS"/>
            </a:endParaRPr>
          </a:p>
        </p:txBody>
      </p:sp>
      <p:sp>
        <p:nvSpPr>
          <p:cNvPr id="511" name="Google Shape;511;p11"/>
          <p:cNvSpPr txBox="1"/>
          <p:nvPr/>
        </p:nvSpPr>
        <p:spPr>
          <a:xfrm>
            <a:off x="3352800" y="1600200"/>
            <a:ext cx="2667000" cy="1524000"/>
          </a:xfrm>
          <a:prstGeom prst="rect">
            <a:avLst/>
          </a:prstGeom>
          <a:solidFill>
            <a:srgbClr val="4F81BD"/>
          </a:solidFill>
          <a:ln w="25400" cap="flat" cmpd="sng">
            <a:solidFill>
              <a:srgbClr val="000000"/>
            </a:solidFill>
            <a:prstDash val="solid"/>
            <a:round/>
            <a:headEnd type="none" w="sm" len="sm"/>
            <a:tailEnd type="none" w="sm" len="sm"/>
          </a:ln>
        </p:spPr>
        <p:txBody>
          <a:bodyPr spcFirstLastPara="1" wrap="square" lIns="0" tIns="3175" rIns="0" bIns="0" anchor="t" anchorCtr="0">
            <a:noAutofit/>
          </a:bodyPr>
          <a:lstStyle/>
          <a:p>
            <a:pPr marL="0" marR="0" lvl="0" indent="0" algn="l" rtl="0">
              <a:lnSpc>
                <a:spcPct val="100000"/>
              </a:lnSpc>
              <a:spcBef>
                <a:spcPts val="0"/>
              </a:spcBef>
              <a:spcAft>
                <a:spcPts val="0"/>
              </a:spcAft>
              <a:buClr>
                <a:schemeClr val="dk1"/>
              </a:buClr>
              <a:buSzPts val="3350"/>
              <a:buFont typeface="Tahoma"/>
              <a:buNone/>
            </a:pPr>
            <a:endParaRPr sz="3350">
              <a:solidFill>
                <a:schemeClr val="dk1"/>
              </a:solidFill>
              <a:latin typeface="Times New Roman"/>
              <a:ea typeface="Times New Roman"/>
              <a:cs typeface="Times New Roman"/>
              <a:sym typeface="Times New Roman"/>
            </a:endParaRPr>
          </a:p>
          <a:p>
            <a:pPr marL="502284" marR="0" lvl="0" indent="0" algn="l" rtl="0">
              <a:lnSpc>
                <a:spcPct val="100000"/>
              </a:lnSpc>
              <a:spcBef>
                <a:spcPts val="0"/>
              </a:spcBef>
              <a:spcAft>
                <a:spcPts val="0"/>
              </a:spcAft>
              <a:buClr>
                <a:schemeClr val="dk1"/>
              </a:buClr>
              <a:buSzPts val="3200"/>
              <a:buFont typeface="Trebuchet MS"/>
              <a:buNone/>
            </a:pPr>
            <a:r>
              <a:rPr lang="en-US" sz="3200">
                <a:solidFill>
                  <a:schemeClr val="dk1"/>
                </a:solidFill>
                <a:latin typeface="Trebuchet MS"/>
                <a:ea typeface="Trebuchet MS"/>
                <a:cs typeface="Trebuchet MS"/>
                <a:sym typeface="Trebuchet MS"/>
              </a:rPr>
              <a:t>Computer</a:t>
            </a:r>
            <a:endParaRPr sz="3200">
              <a:solidFill>
                <a:schemeClr val="dk1"/>
              </a:solidFill>
              <a:latin typeface="Trebuchet MS"/>
              <a:ea typeface="Trebuchet MS"/>
              <a:cs typeface="Trebuchet MS"/>
              <a:sym typeface="Trebuchet MS"/>
            </a:endParaRPr>
          </a:p>
        </p:txBody>
      </p:sp>
      <p:sp>
        <p:nvSpPr>
          <p:cNvPr id="512" name="Google Shape;512;p11"/>
          <p:cNvSpPr/>
          <p:nvPr/>
        </p:nvSpPr>
        <p:spPr>
          <a:xfrm>
            <a:off x="2438400" y="1993900"/>
            <a:ext cx="914400" cy="127000"/>
          </a:xfrm>
          <a:custGeom>
            <a:avLst/>
            <a:gdLst/>
            <a:ahLst/>
            <a:cxnLst/>
            <a:rect l="l" t="t" r="r" b="b"/>
            <a:pathLst>
              <a:path w="914400" h="127000" extrusionOk="0">
                <a:moveTo>
                  <a:pt x="787400" y="0"/>
                </a:moveTo>
                <a:lnTo>
                  <a:pt x="787400" y="50800"/>
                </a:lnTo>
                <a:lnTo>
                  <a:pt x="0" y="50800"/>
                </a:lnTo>
                <a:lnTo>
                  <a:pt x="0" y="76200"/>
                </a:lnTo>
                <a:lnTo>
                  <a:pt x="787400" y="76200"/>
                </a:lnTo>
                <a:lnTo>
                  <a:pt x="787400" y="127000"/>
                </a:lnTo>
                <a:lnTo>
                  <a:pt x="914400" y="63500"/>
                </a:lnTo>
                <a:lnTo>
                  <a:pt x="787400" y="0"/>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513" name="Google Shape;513;p11"/>
          <p:cNvSpPr/>
          <p:nvPr/>
        </p:nvSpPr>
        <p:spPr>
          <a:xfrm>
            <a:off x="2438400" y="2679700"/>
            <a:ext cx="914400" cy="127000"/>
          </a:xfrm>
          <a:custGeom>
            <a:avLst/>
            <a:gdLst/>
            <a:ahLst/>
            <a:cxnLst/>
            <a:rect l="l" t="t" r="r" b="b"/>
            <a:pathLst>
              <a:path w="914400" h="127000" extrusionOk="0">
                <a:moveTo>
                  <a:pt x="787400" y="0"/>
                </a:moveTo>
                <a:lnTo>
                  <a:pt x="787400" y="50800"/>
                </a:lnTo>
                <a:lnTo>
                  <a:pt x="0" y="50800"/>
                </a:lnTo>
                <a:lnTo>
                  <a:pt x="0" y="76200"/>
                </a:lnTo>
                <a:lnTo>
                  <a:pt x="787400" y="76200"/>
                </a:lnTo>
                <a:lnTo>
                  <a:pt x="787400" y="127000"/>
                </a:lnTo>
                <a:lnTo>
                  <a:pt x="914400" y="63500"/>
                </a:lnTo>
                <a:lnTo>
                  <a:pt x="787400" y="0"/>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514" name="Google Shape;514;p11"/>
          <p:cNvSpPr/>
          <p:nvPr/>
        </p:nvSpPr>
        <p:spPr>
          <a:xfrm>
            <a:off x="6019800" y="2222500"/>
            <a:ext cx="762000" cy="127000"/>
          </a:xfrm>
          <a:custGeom>
            <a:avLst/>
            <a:gdLst/>
            <a:ahLst/>
            <a:cxnLst/>
            <a:rect l="l" t="t" r="r" b="b"/>
            <a:pathLst>
              <a:path w="762000" h="127000" extrusionOk="0">
                <a:moveTo>
                  <a:pt x="635000" y="0"/>
                </a:moveTo>
                <a:lnTo>
                  <a:pt x="635000" y="50800"/>
                </a:lnTo>
                <a:lnTo>
                  <a:pt x="0" y="50800"/>
                </a:lnTo>
                <a:lnTo>
                  <a:pt x="0" y="76200"/>
                </a:lnTo>
                <a:lnTo>
                  <a:pt x="635000" y="76200"/>
                </a:lnTo>
                <a:lnTo>
                  <a:pt x="635000" y="127000"/>
                </a:lnTo>
                <a:lnTo>
                  <a:pt x="762000" y="63500"/>
                </a:lnTo>
                <a:lnTo>
                  <a:pt x="635000" y="0"/>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515" name="Google Shape;515;p11"/>
          <p:cNvSpPr txBox="1"/>
          <p:nvPr/>
        </p:nvSpPr>
        <p:spPr>
          <a:xfrm>
            <a:off x="757575" y="1746250"/>
            <a:ext cx="1752000" cy="1365300"/>
          </a:xfrm>
          <a:prstGeom prst="rect">
            <a:avLst/>
          </a:prstGeom>
          <a:noFill/>
          <a:ln>
            <a:noFill/>
          </a:ln>
        </p:spPr>
        <p:txBody>
          <a:bodyPr spcFirstLastPara="1" wrap="square" lIns="0" tIns="12050" rIns="0" bIns="0" anchor="t" anchorCtr="0">
            <a:noAutofit/>
          </a:bodyPr>
          <a:lstStyle/>
          <a:p>
            <a:pPr marL="12700" marR="5080" lvl="0" indent="669925" algn="l" rtl="0">
              <a:lnSpc>
                <a:spcPct val="137400"/>
              </a:lnSpc>
              <a:spcBef>
                <a:spcPts val="0"/>
              </a:spcBef>
              <a:spcAft>
                <a:spcPts val="0"/>
              </a:spcAft>
              <a:buClr>
                <a:schemeClr val="dk1"/>
              </a:buClr>
              <a:buSzPts val="3200"/>
              <a:buFont typeface="Trebuchet MS"/>
              <a:buNone/>
            </a:pPr>
            <a:r>
              <a:rPr lang="en-US" sz="3200">
                <a:solidFill>
                  <a:schemeClr val="dk1"/>
                </a:solidFill>
                <a:latin typeface="Trebuchet MS"/>
                <a:ea typeface="Trebuchet MS"/>
                <a:cs typeface="Trebuchet MS"/>
                <a:sym typeface="Trebuchet MS"/>
              </a:rPr>
              <a:t>Data  Program</a:t>
            </a:r>
            <a:endParaRPr sz="3200">
              <a:solidFill>
                <a:schemeClr val="dk1"/>
              </a:solidFill>
              <a:latin typeface="Trebuchet MS"/>
              <a:ea typeface="Trebuchet MS"/>
              <a:cs typeface="Trebuchet MS"/>
              <a:sym typeface="Trebuchet MS"/>
            </a:endParaRPr>
          </a:p>
        </p:txBody>
      </p:sp>
      <p:sp>
        <p:nvSpPr>
          <p:cNvPr id="516" name="Google Shape;516;p11"/>
          <p:cNvSpPr txBox="1"/>
          <p:nvPr/>
        </p:nvSpPr>
        <p:spPr>
          <a:xfrm>
            <a:off x="6860552" y="1988825"/>
            <a:ext cx="1429500" cy="513000"/>
          </a:xfrm>
          <a:prstGeom prst="rect">
            <a:avLst/>
          </a:prstGeom>
          <a:noFill/>
          <a:ln>
            <a:noFill/>
          </a:ln>
        </p:spPr>
        <p:txBody>
          <a:bodyPr spcFirstLastPara="1" wrap="square" lIns="0" tIns="12700" rIns="0" bIns="0" anchor="t" anchorCtr="0">
            <a:noAutofit/>
          </a:bodyPr>
          <a:lstStyle/>
          <a:p>
            <a:pPr marL="12700" marR="0" lvl="0" indent="0" algn="l" rtl="0">
              <a:lnSpc>
                <a:spcPct val="100000"/>
              </a:lnSpc>
              <a:spcBef>
                <a:spcPts val="0"/>
              </a:spcBef>
              <a:spcAft>
                <a:spcPts val="0"/>
              </a:spcAft>
              <a:buClr>
                <a:schemeClr val="dk1"/>
              </a:buClr>
              <a:buSzPts val="3200"/>
              <a:buFont typeface="Trebuchet MS"/>
              <a:buNone/>
            </a:pPr>
            <a:r>
              <a:rPr lang="en-US" sz="3200">
                <a:solidFill>
                  <a:schemeClr val="dk1"/>
                </a:solidFill>
                <a:latin typeface="Trebuchet MS"/>
                <a:ea typeface="Trebuchet MS"/>
                <a:cs typeface="Trebuchet MS"/>
                <a:sym typeface="Trebuchet MS"/>
              </a:rPr>
              <a:t>Output</a:t>
            </a:r>
            <a:endParaRPr sz="3200">
              <a:solidFill>
                <a:schemeClr val="dk1"/>
              </a:solidFill>
              <a:latin typeface="Trebuchet MS"/>
              <a:ea typeface="Trebuchet MS"/>
              <a:cs typeface="Trebuchet MS"/>
              <a:sym typeface="Trebuchet MS"/>
            </a:endParaRPr>
          </a:p>
        </p:txBody>
      </p:sp>
      <p:sp>
        <p:nvSpPr>
          <p:cNvPr id="517" name="Google Shape;517;p11"/>
          <p:cNvSpPr txBox="1"/>
          <p:nvPr/>
        </p:nvSpPr>
        <p:spPr>
          <a:xfrm>
            <a:off x="3429000" y="4419600"/>
            <a:ext cx="2667000" cy="1524000"/>
          </a:xfrm>
          <a:prstGeom prst="rect">
            <a:avLst/>
          </a:prstGeom>
          <a:solidFill>
            <a:srgbClr val="4F81BD"/>
          </a:solidFill>
          <a:ln w="25400" cap="flat" cmpd="sng">
            <a:solidFill>
              <a:srgbClr val="000000"/>
            </a:solidFill>
            <a:prstDash val="solid"/>
            <a:round/>
            <a:headEnd type="none" w="sm" len="sm"/>
            <a:tailEnd type="none" w="sm" len="sm"/>
          </a:ln>
        </p:spPr>
        <p:txBody>
          <a:bodyPr spcFirstLastPara="1" wrap="square" lIns="0" tIns="3175" rIns="0" bIns="0" anchor="t" anchorCtr="0">
            <a:noAutofit/>
          </a:bodyPr>
          <a:lstStyle/>
          <a:p>
            <a:pPr marL="0" marR="0" lvl="0" indent="0" algn="l" rtl="0">
              <a:lnSpc>
                <a:spcPct val="100000"/>
              </a:lnSpc>
              <a:spcBef>
                <a:spcPts val="0"/>
              </a:spcBef>
              <a:spcAft>
                <a:spcPts val="0"/>
              </a:spcAft>
              <a:buClr>
                <a:schemeClr val="dk1"/>
              </a:buClr>
              <a:buSzPts val="3350"/>
              <a:buFont typeface="Tahoma"/>
              <a:buNone/>
            </a:pPr>
            <a:endParaRPr sz="3350">
              <a:solidFill>
                <a:schemeClr val="dk1"/>
              </a:solidFill>
              <a:latin typeface="Times New Roman"/>
              <a:ea typeface="Times New Roman"/>
              <a:cs typeface="Times New Roman"/>
              <a:sym typeface="Times New Roman"/>
            </a:endParaRPr>
          </a:p>
          <a:p>
            <a:pPr marL="502284" marR="0" lvl="0" indent="0" algn="l" rtl="0">
              <a:lnSpc>
                <a:spcPct val="100000"/>
              </a:lnSpc>
              <a:spcBef>
                <a:spcPts val="0"/>
              </a:spcBef>
              <a:spcAft>
                <a:spcPts val="0"/>
              </a:spcAft>
              <a:buClr>
                <a:schemeClr val="dk1"/>
              </a:buClr>
              <a:buSzPts val="3200"/>
              <a:buFont typeface="Trebuchet MS"/>
              <a:buNone/>
            </a:pPr>
            <a:r>
              <a:rPr lang="en-US" sz="3200">
                <a:solidFill>
                  <a:schemeClr val="dk1"/>
                </a:solidFill>
                <a:latin typeface="Trebuchet MS"/>
                <a:ea typeface="Trebuchet MS"/>
                <a:cs typeface="Trebuchet MS"/>
                <a:sym typeface="Trebuchet MS"/>
              </a:rPr>
              <a:t>Computer</a:t>
            </a:r>
            <a:endParaRPr sz="3200">
              <a:solidFill>
                <a:schemeClr val="dk1"/>
              </a:solidFill>
              <a:latin typeface="Trebuchet MS"/>
              <a:ea typeface="Trebuchet MS"/>
              <a:cs typeface="Trebuchet MS"/>
              <a:sym typeface="Trebuchet MS"/>
            </a:endParaRPr>
          </a:p>
        </p:txBody>
      </p:sp>
      <p:sp>
        <p:nvSpPr>
          <p:cNvPr id="518" name="Google Shape;518;p11"/>
          <p:cNvSpPr/>
          <p:nvPr/>
        </p:nvSpPr>
        <p:spPr>
          <a:xfrm>
            <a:off x="2514600" y="4813300"/>
            <a:ext cx="914400" cy="127000"/>
          </a:xfrm>
          <a:custGeom>
            <a:avLst/>
            <a:gdLst/>
            <a:ahLst/>
            <a:cxnLst/>
            <a:rect l="l" t="t" r="r" b="b"/>
            <a:pathLst>
              <a:path w="914400" h="127000" extrusionOk="0">
                <a:moveTo>
                  <a:pt x="787400" y="0"/>
                </a:moveTo>
                <a:lnTo>
                  <a:pt x="787400" y="50800"/>
                </a:lnTo>
                <a:lnTo>
                  <a:pt x="0" y="50800"/>
                </a:lnTo>
                <a:lnTo>
                  <a:pt x="0" y="76200"/>
                </a:lnTo>
                <a:lnTo>
                  <a:pt x="787400" y="76200"/>
                </a:lnTo>
                <a:lnTo>
                  <a:pt x="787400" y="127000"/>
                </a:lnTo>
                <a:lnTo>
                  <a:pt x="914400" y="63500"/>
                </a:lnTo>
                <a:lnTo>
                  <a:pt x="787400" y="0"/>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519" name="Google Shape;519;p11"/>
          <p:cNvSpPr/>
          <p:nvPr/>
        </p:nvSpPr>
        <p:spPr>
          <a:xfrm>
            <a:off x="2514600" y="5499100"/>
            <a:ext cx="914400" cy="127000"/>
          </a:xfrm>
          <a:custGeom>
            <a:avLst/>
            <a:gdLst/>
            <a:ahLst/>
            <a:cxnLst/>
            <a:rect l="l" t="t" r="r" b="b"/>
            <a:pathLst>
              <a:path w="914400" h="127000" extrusionOk="0">
                <a:moveTo>
                  <a:pt x="787400" y="0"/>
                </a:moveTo>
                <a:lnTo>
                  <a:pt x="787400" y="50800"/>
                </a:lnTo>
                <a:lnTo>
                  <a:pt x="0" y="50800"/>
                </a:lnTo>
                <a:lnTo>
                  <a:pt x="0" y="76200"/>
                </a:lnTo>
                <a:lnTo>
                  <a:pt x="787400" y="76200"/>
                </a:lnTo>
                <a:lnTo>
                  <a:pt x="787400" y="127001"/>
                </a:lnTo>
                <a:lnTo>
                  <a:pt x="914400" y="63500"/>
                </a:lnTo>
                <a:lnTo>
                  <a:pt x="787400" y="0"/>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520" name="Google Shape;520;p11"/>
          <p:cNvSpPr/>
          <p:nvPr/>
        </p:nvSpPr>
        <p:spPr>
          <a:xfrm>
            <a:off x="6096000" y="5041900"/>
            <a:ext cx="762000" cy="127000"/>
          </a:xfrm>
          <a:custGeom>
            <a:avLst/>
            <a:gdLst/>
            <a:ahLst/>
            <a:cxnLst/>
            <a:rect l="l" t="t" r="r" b="b"/>
            <a:pathLst>
              <a:path w="762000" h="127000" extrusionOk="0">
                <a:moveTo>
                  <a:pt x="635000" y="0"/>
                </a:moveTo>
                <a:lnTo>
                  <a:pt x="635000" y="50800"/>
                </a:lnTo>
                <a:lnTo>
                  <a:pt x="0" y="50800"/>
                </a:lnTo>
                <a:lnTo>
                  <a:pt x="0" y="76200"/>
                </a:lnTo>
                <a:lnTo>
                  <a:pt x="635000" y="76200"/>
                </a:lnTo>
                <a:lnTo>
                  <a:pt x="635000" y="127000"/>
                </a:lnTo>
                <a:lnTo>
                  <a:pt x="762000" y="63500"/>
                </a:lnTo>
                <a:lnTo>
                  <a:pt x="635000" y="0"/>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521" name="Google Shape;521;p11"/>
          <p:cNvSpPr txBox="1"/>
          <p:nvPr/>
        </p:nvSpPr>
        <p:spPr>
          <a:xfrm>
            <a:off x="1145554" y="4565650"/>
            <a:ext cx="1669800" cy="1517700"/>
          </a:xfrm>
          <a:prstGeom prst="rect">
            <a:avLst/>
          </a:prstGeom>
          <a:noFill/>
          <a:ln>
            <a:noFill/>
          </a:ln>
        </p:spPr>
        <p:txBody>
          <a:bodyPr spcFirstLastPara="1" wrap="square" lIns="0" tIns="12700" rIns="0" bIns="0" anchor="t" anchorCtr="0">
            <a:noAutofit/>
          </a:bodyPr>
          <a:lstStyle/>
          <a:p>
            <a:pPr marL="12700" marR="5080" lvl="0" indent="365125" algn="l" rtl="0">
              <a:lnSpc>
                <a:spcPct val="153000"/>
              </a:lnSpc>
              <a:spcBef>
                <a:spcPts val="0"/>
              </a:spcBef>
              <a:spcAft>
                <a:spcPts val="0"/>
              </a:spcAft>
              <a:buClr>
                <a:schemeClr val="dk1"/>
              </a:buClr>
              <a:buSzPts val="3200"/>
              <a:buFont typeface="Trebuchet MS"/>
              <a:buNone/>
            </a:pPr>
            <a:r>
              <a:rPr lang="en-US" sz="3200">
                <a:solidFill>
                  <a:schemeClr val="dk1"/>
                </a:solidFill>
                <a:latin typeface="Trebuchet MS"/>
                <a:ea typeface="Trebuchet MS"/>
                <a:cs typeface="Trebuchet MS"/>
                <a:sym typeface="Trebuchet MS"/>
              </a:rPr>
              <a:t>Data  Output</a:t>
            </a:r>
            <a:endParaRPr sz="3200">
              <a:solidFill>
                <a:schemeClr val="dk1"/>
              </a:solidFill>
              <a:latin typeface="Trebuchet MS"/>
              <a:ea typeface="Trebuchet MS"/>
              <a:cs typeface="Trebuchet MS"/>
              <a:sym typeface="Trebuchet MS"/>
            </a:endParaRPr>
          </a:p>
        </p:txBody>
      </p:sp>
      <p:sp>
        <p:nvSpPr>
          <p:cNvPr id="522" name="Google Shape;522;p11"/>
          <p:cNvSpPr txBox="1"/>
          <p:nvPr/>
        </p:nvSpPr>
        <p:spPr>
          <a:xfrm>
            <a:off x="6936752" y="4808225"/>
            <a:ext cx="1669800" cy="513000"/>
          </a:xfrm>
          <a:prstGeom prst="rect">
            <a:avLst/>
          </a:prstGeom>
          <a:noFill/>
          <a:ln>
            <a:noFill/>
          </a:ln>
        </p:spPr>
        <p:txBody>
          <a:bodyPr spcFirstLastPara="1" wrap="square" lIns="0" tIns="12700" rIns="0" bIns="0" anchor="t" anchorCtr="0">
            <a:noAutofit/>
          </a:bodyPr>
          <a:lstStyle/>
          <a:p>
            <a:pPr marL="12700" marR="0" lvl="0" indent="0" algn="l" rtl="0">
              <a:lnSpc>
                <a:spcPct val="100000"/>
              </a:lnSpc>
              <a:spcBef>
                <a:spcPts val="0"/>
              </a:spcBef>
              <a:spcAft>
                <a:spcPts val="0"/>
              </a:spcAft>
              <a:buClr>
                <a:schemeClr val="dk1"/>
              </a:buClr>
              <a:buSzPts val="3200"/>
              <a:buFont typeface="Trebuchet MS"/>
              <a:buNone/>
            </a:pPr>
            <a:r>
              <a:rPr lang="en-US" sz="3200">
                <a:solidFill>
                  <a:schemeClr val="dk1"/>
                </a:solidFill>
                <a:latin typeface="Trebuchet MS"/>
                <a:ea typeface="Trebuchet MS"/>
                <a:cs typeface="Trebuchet MS"/>
                <a:sym typeface="Trebuchet MS"/>
              </a:rPr>
              <a:t>Program</a:t>
            </a:r>
            <a:endParaRPr sz="3200">
              <a:solidFill>
                <a:schemeClr val="dk1"/>
              </a:solidFill>
              <a:latin typeface="Trebuchet MS"/>
              <a:ea typeface="Trebuchet MS"/>
              <a:cs typeface="Trebuchet MS"/>
              <a:sym typeface="Trebuchet MS"/>
            </a:endParaRPr>
          </a:p>
        </p:txBody>
      </p:sp>
      <p:sp>
        <p:nvSpPr>
          <p:cNvPr id="523" name="Google Shape;523;p11"/>
          <p:cNvSpPr txBox="1"/>
          <p:nvPr/>
        </p:nvSpPr>
        <p:spPr>
          <a:xfrm>
            <a:off x="78752" y="6569500"/>
            <a:ext cx="2436000" cy="238800"/>
          </a:xfrm>
          <a:prstGeom prst="rect">
            <a:avLst/>
          </a:prstGeom>
          <a:noFill/>
          <a:ln>
            <a:noFill/>
          </a:ln>
        </p:spPr>
        <p:txBody>
          <a:bodyPr spcFirstLastPara="1" wrap="square" lIns="0" tIns="12700" rIns="0" bIns="0" anchor="t" anchorCtr="0">
            <a:noAutofit/>
          </a:bodyPr>
          <a:lstStyle/>
          <a:p>
            <a:pPr marL="12700" marR="0" lvl="0" indent="0" algn="l" rtl="0">
              <a:lnSpc>
                <a:spcPct val="100000"/>
              </a:lnSpc>
              <a:spcBef>
                <a:spcPts val="0"/>
              </a:spcBef>
              <a:spcAft>
                <a:spcPts val="0"/>
              </a:spcAft>
              <a:buClr>
                <a:schemeClr val="dk1"/>
              </a:buClr>
              <a:buSzPts val="1400"/>
              <a:buFont typeface="Trebuchet MS"/>
              <a:buNone/>
            </a:pPr>
            <a:r>
              <a:rPr lang="en-US" sz="1400">
                <a:solidFill>
                  <a:schemeClr val="dk1"/>
                </a:solidFill>
                <a:latin typeface="Trebuchet MS"/>
                <a:ea typeface="Trebuchet MS"/>
                <a:cs typeface="Trebuchet MS"/>
                <a:sym typeface="Trebuchet MS"/>
              </a:rPr>
              <a:t>Slide credit: Pedro Domingos</a:t>
            </a:r>
            <a:endParaRPr sz="1400">
              <a:solidFill>
                <a:schemeClr val="dk1"/>
              </a:solidFill>
              <a:latin typeface="Trebuchet MS"/>
              <a:ea typeface="Trebuchet MS"/>
              <a:cs typeface="Trebuchet MS"/>
              <a:sym typeface="Trebuchet MS"/>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27"/>
        <p:cNvGrpSpPr/>
        <p:nvPr/>
      </p:nvGrpSpPr>
      <p:grpSpPr>
        <a:xfrm>
          <a:off x="0" y="0"/>
          <a:ext cx="0" cy="0"/>
          <a:chOff x="0" y="0"/>
          <a:chExt cx="0" cy="0"/>
        </a:xfrm>
      </p:grpSpPr>
      <p:sp>
        <p:nvSpPr>
          <p:cNvPr id="528" name="Google Shape;528;p12"/>
          <p:cNvSpPr txBox="1">
            <a:spLocks noGrp="1"/>
          </p:cNvSpPr>
          <p:nvPr>
            <p:ph type="ctrTitle"/>
          </p:nvPr>
        </p:nvSpPr>
        <p:spPr>
          <a:xfrm>
            <a:off x="0" y="533400"/>
            <a:ext cx="9144000" cy="762000"/>
          </a:xfrm>
          <a:prstGeom prst="rect">
            <a:avLst/>
          </a:prstGeom>
          <a:noFill/>
          <a:ln>
            <a:noFill/>
          </a:ln>
        </p:spPr>
        <p:txBody>
          <a:bodyPr spcFirstLastPara="1" wrap="square" lIns="91425" tIns="45700" rIns="91425" bIns="45700" anchor="t" anchorCtr="0">
            <a:noAutofit/>
          </a:bodyPr>
          <a:lstStyle/>
          <a:p>
            <a:pPr marL="0" lvl="0" indent="0" algn="just" rtl="0">
              <a:spcBef>
                <a:spcPts val="0"/>
              </a:spcBef>
              <a:spcAft>
                <a:spcPts val="0"/>
              </a:spcAft>
              <a:buClr>
                <a:schemeClr val="dk1"/>
              </a:buClr>
              <a:buSzPts val="4400"/>
              <a:buFont typeface="Calibri"/>
              <a:buNone/>
            </a:pPr>
            <a:r>
              <a:rPr lang="en-US" b="1">
                <a:latin typeface="Calibri"/>
                <a:ea typeface="Calibri"/>
                <a:cs typeface="Calibri"/>
                <a:sym typeface="Calibri"/>
              </a:rPr>
              <a:t>What is Machine Learning?</a:t>
            </a:r>
            <a:endParaRPr b="1">
              <a:latin typeface="Calibri"/>
              <a:ea typeface="Calibri"/>
              <a:cs typeface="Calibri"/>
              <a:sym typeface="Calibri"/>
            </a:endParaRPr>
          </a:p>
        </p:txBody>
      </p:sp>
      <p:sp>
        <p:nvSpPr>
          <p:cNvPr id="529" name="Google Shape;529;p12"/>
          <p:cNvSpPr txBox="1">
            <a:spLocks noGrp="1"/>
          </p:cNvSpPr>
          <p:nvPr>
            <p:ph type="subTitle" idx="1"/>
          </p:nvPr>
        </p:nvSpPr>
        <p:spPr>
          <a:xfrm>
            <a:off x="304800" y="1524000"/>
            <a:ext cx="8686800" cy="2819400"/>
          </a:xfrm>
          <a:prstGeom prst="rect">
            <a:avLst/>
          </a:prstGeom>
          <a:noFill/>
          <a:ln>
            <a:noFill/>
          </a:ln>
        </p:spPr>
        <p:txBody>
          <a:bodyPr spcFirstLastPara="1" wrap="square" lIns="91425" tIns="45700" rIns="91425" bIns="45700" anchor="t" anchorCtr="0">
            <a:noAutofit/>
          </a:bodyPr>
          <a:lstStyle/>
          <a:p>
            <a:pPr marL="12700" lvl="0" indent="0" algn="l" rtl="0">
              <a:spcBef>
                <a:spcPts val="0"/>
              </a:spcBef>
              <a:spcAft>
                <a:spcPts val="0"/>
              </a:spcAft>
              <a:buClr>
                <a:srgbClr val="888888"/>
              </a:buClr>
              <a:buSzPts val="2800"/>
              <a:buNone/>
            </a:pPr>
            <a:r>
              <a:rPr lang="en-US" sz="2800">
                <a:latin typeface="Trebuchet MS"/>
                <a:ea typeface="Trebuchet MS"/>
                <a:cs typeface="Trebuchet MS"/>
                <a:sym typeface="Trebuchet MS"/>
              </a:rPr>
              <a:t>Definition by Tom Mitchell (1998):</a:t>
            </a:r>
            <a:endParaRPr/>
          </a:p>
          <a:p>
            <a:pPr marL="0" lvl="0" indent="0" algn="l" rtl="0">
              <a:spcBef>
                <a:spcPts val="560"/>
              </a:spcBef>
              <a:spcAft>
                <a:spcPts val="0"/>
              </a:spcAft>
              <a:buClr>
                <a:schemeClr val="dk1"/>
              </a:buClr>
              <a:buSzPts val="2800"/>
              <a:buNone/>
            </a:pPr>
            <a:r>
              <a:rPr lang="en-US" sz="2800">
                <a:solidFill>
                  <a:schemeClr val="dk1"/>
                </a:solidFill>
              </a:rPr>
              <a:t>"A computer program is said to learn from experience E with respect to some class of tasks T and performance measure P, if its performance at tasks in T, as measured by P, improves with experience E.” Example: playing checkers.</a:t>
            </a:r>
            <a:endParaRPr/>
          </a:p>
          <a:p>
            <a:pPr marL="0" lvl="0" indent="0" algn="l" rtl="0">
              <a:spcBef>
                <a:spcPts val="560"/>
              </a:spcBef>
              <a:spcAft>
                <a:spcPts val="0"/>
              </a:spcAft>
              <a:buClr>
                <a:schemeClr val="dk1"/>
              </a:buClr>
              <a:buSzPts val="2800"/>
              <a:buNone/>
            </a:pPr>
            <a:r>
              <a:rPr lang="en-US" sz="2800">
                <a:solidFill>
                  <a:schemeClr val="dk1"/>
                </a:solidFill>
              </a:rPr>
              <a:t>E = the experience of playing many games of checkers</a:t>
            </a:r>
            <a:endParaRPr/>
          </a:p>
          <a:p>
            <a:pPr marL="0" lvl="0" indent="0" algn="l" rtl="0">
              <a:spcBef>
                <a:spcPts val="560"/>
              </a:spcBef>
              <a:spcAft>
                <a:spcPts val="0"/>
              </a:spcAft>
              <a:buClr>
                <a:schemeClr val="dk1"/>
              </a:buClr>
              <a:buSzPts val="2800"/>
              <a:buNone/>
            </a:pPr>
            <a:r>
              <a:rPr lang="en-US" sz="2800">
                <a:solidFill>
                  <a:schemeClr val="dk1"/>
                </a:solidFill>
              </a:rPr>
              <a:t>T = the task of playing checkers.</a:t>
            </a:r>
            <a:endParaRPr/>
          </a:p>
          <a:p>
            <a:pPr marL="0" lvl="0" indent="0" algn="l" rtl="0">
              <a:spcBef>
                <a:spcPts val="560"/>
              </a:spcBef>
              <a:spcAft>
                <a:spcPts val="0"/>
              </a:spcAft>
              <a:buClr>
                <a:schemeClr val="dk1"/>
              </a:buClr>
              <a:buSzPts val="2800"/>
              <a:buNone/>
            </a:pPr>
            <a:r>
              <a:rPr lang="en-US" sz="2800">
                <a:solidFill>
                  <a:schemeClr val="dk1"/>
                </a:solidFill>
              </a:rPr>
              <a:t>P = the probability that the program will win the next game.</a:t>
            </a:r>
            <a:endParaRPr sz="2800">
              <a:solidFill>
                <a:schemeClr val="dk1"/>
              </a:solidFill>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34"/>
        <p:cNvGrpSpPr/>
        <p:nvPr/>
      </p:nvGrpSpPr>
      <p:grpSpPr>
        <a:xfrm>
          <a:off x="0" y="0"/>
          <a:ext cx="0" cy="0"/>
          <a:chOff x="0" y="0"/>
          <a:chExt cx="0" cy="0"/>
        </a:xfrm>
      </p:grpSpPr>
      <p:sp>
        <p:nvSpPr>
          <p:cNvPr id="535" name="Google Shape;535;p13"/>
          <p:cNvSpPr txBox="1">
            <a:spLocks noGrp="1"/>
          </p:cNvSpPr>
          <p:nvPr>
            <p:ph type="title"/>
          </p:nvPr>
        </p:nvSpPr>
        <p:spPr>
          <a:xfrm>
            <a:off x="0" y="533400"/>
            <a:ext cx="9144000" cy="735874"/>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dk1"/>
              </a:buClr>
              <a:buSzPts val="4400"/>
              <a:buFont typeface="Calibri"/>
              <a:buNone/>
            </a:pPr>
            <a:r>
              <a:rPr lang="en-US" sz="4400" b="1">
                <a:latin typeface="Calibri"/>
                <a:ea typeface="Calibri"/>
                <a:cs typeface="Calibri"/>
                <a:sym typeface="Calibri"/>
              </a:rPr>
              <a:t>What is Machine Learning?</a:t>
            </a:r>
            <a:endParaRPr/>
          </a:p>
        </p:txBody>
      </p:sp>
      <p:sp>
        <p:nvSpPr>
          <p:cNvPr id="536" name="Google Shape;536;p13"/>
          <p:cNvSpPr txBox="1">
            <a:spLocks noGrp="1"/>
          </p:cNvSpPr>
          <p:nvPr>
            <p:ph type="body" idx="1"/>
          </p:nvPr>
        </p:nvSpPr>
        <p:spPr>
          <a:xfrm>
            <a:off x="152400" y="1524000"/>
            <a:ext cx="8763000" cy="2743200"/>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Clr>
                <a:schemeClr val="dk1"/>
              </a:buClr>
              <a:buSzPts val="3200"/>
              <a:buChar char="•"/>
            </a:pPr>
            <a:r>
              <a:rPr lang="en-US"/>
              <a:t>To have a learning problem, we must identify</a:t>
            </a:r>
            <a:endParaRPr/>
          </a:p>
          <a:p>
            <a:pPr marL="742950" lvl="1" indent="-285750" algn="l" rtl="0">
              <a:spcBef>
                <a:spcPts val="560"/>
              </a:spcBef>
              <a:spcAft>
                <a:spcPts val="0"/>
              </a:spcAft>
              <a:buClr>
                <a:schemeClr val="dk1"/>
              </a:buClr>
              <a:buSzPts val="2800"/>
              <a:buChar char="–"/>
            </a:pPr>
            <a:r>
              <a:rPr lang="en-US"/>
              <a:t>The class of tasks</a:t>
            </a:r>
            <a:endParaRPr/>
          </a:p>
          <a:p>
            <a:pPr marL="742950" lvl="1" indent="-285750" algn="l" rtl="0">
              <a:spcBef>
                <a:spcPts val="560"/>
              </a:spcBef>
              <a:spcAft>
                <a:spcPts val="0"/>
              </a:spcAft>
              <a:buClr>
                <a:schemeClr val="dk1"/>
              </a:buClr>
              <a:buSzPts val="2800"/>
              <a:buChar char="–"/>
            </a:pPr>
            <a:r>
              <a:rPr lang="en-US"/>
              <a:t>The measure of performance to be improved</a:t>
            </a:r>
            <a:endParaRPr/>
          </a:p>
          <a:p>
            <a:pPr marL="742950" lvl="1" indent="-285750" algn="l" rtl="0">
              <a:spcBef>
                <a:spcPts val="560"/>
              </a:spcBef>
              <a:spcAft>
                <a:spcPts val="0"/>
              </a:spcAft>
              <a:buClr>
                <a:schemeClr val="dk1"/>
              </a:buClr>
              <a:buSzPts val="2800"/>
              <a:buChar char="–"/>
            </a:pPr>
            <a:r>
              <a:rPr lang="en-US"/>
              <a:t>Source of experience</a:t>
            </a:r>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43"/>
        <p:cNvGrpSpPr/>
        <p:nvPr/>
      </p:nvGrpSpPr>
      <p:grpSpPr>
        <a:xfrm>
          <a:off x="0" y="0"/>
          <a:ext cx="0" cy="0"/>
          <a:chOff x="0" y="0"/>
          <a:chExt cx="0" cy="0"/>
        </a:xfrm>
      </p:grpSpPr>
      <p:sp>
        <p:nvSpPr>
          <p:cNvPr id="544" name="Google Shape;544;p14"/>
          <p:cNvSpPr txBox="1">
            <a:spLocks noGrp="1"/>
          </p:cNvSpPr>
          <p:nvPr>
            <p:ph type="title"/>
          </p:nvPr>
        </p:nvSpPr>
        <p:spPr>
          <a:xfrm>
            <a:off x="0" y="3276600"/>
            <a:ext cx="9144000" cy="850106"/>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4400"/>
              <a:buFont typeface="Calibri"/>
              <a:buNone/>
            </a:pPr>
            <a:r>
              <a:rPr lang="en-US" sz="4400" b="1">
                <a:latin typeface="Calibri"/>
                <a:ea typeface="Calibri"/>
                <a:cs typeface="Calibri"/>
                <a:sym typeface="Calibri"/>
              </a:rPr>
              <a:t>Example of Learning Problems</a:t>
            </a:r>
            <a:endParaRPr sz="4400" b="1">
              <a:latin typeface="Calibri"/>
              <a:ea typeface="Calibri"/>
              <a:cs typeface="Calibri"/>
              <a:sym typeface="Calibri"/>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49"/>
        <p:cNvGrpSpPr/>
        <p:nvPr/>
      </p:nvGrpSpPr>
      <p:grpSpPr>
        <a:xfrm>
          <a:off x="0" y="0"/>
          <a:ext cx="0" cy="0"/>
          <a:chOff x="0" y="0"/>
          <a:chExt cx="0" cy="0"/>
        </a:xfrm>
      </p:grpSpPr>
      <p:sp>
        <p:nvSpPr>
          <p:cNvPr id="550" name="Google Shape;550;p15"/>
          <p:cNvSpPr txBox="1">
            <a:spLocks noGrp="1"/>
          </p:cNvSpPr>
          <p:nvPr>
            <p:ph type="title"/>
          </p:nvPr>
        </p:nvSpPr>
        <p:spPr>
          <a:xfrm>
            <a:off x="0" y="432231"/>
            <a:ext cx="9144000" cy="850106"/>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dk1"/>
              </a:buClr>
              <a:buSzPts val="4400"/>
              <a:buFont typeface="Calibri"/>
              <a:buNone/>
            </a:pPr>
            <a:r>
              <a:rPr lang="en-US" sz="4400" b="1">
                <a:latin typeface="Calibri"/>
                <a:ea typeface="Calibri"/>
                <a:cs typeface="Calibri"/>
                <a:sym typeface="Calibri"/>
              </a:rPr>
              <a:t>A Checker Learning Problem</a:t>
            </a:r>
            <a:endParaRPr/>
          </a:p>
        </p:txBody>
      </p:sp>
      <p:sp>
        <p:nvSpPr>
          <p:cNvPr id="551" name="Google Shape;551;p15"/>
          <p:cNvSpPr txBox="1">
            <a:spLocks noGrp="1"/>
          </p:cNvSpPr>
          <p:nvPr>
            <p:ph type="body" idx="1"/>
          </p:nvPr>
        </p:nvSpPr>
        <p:spPr>
          <a:xfrm>
            <a:off x="457200" y="1600201"/>
            <a:ext cx="8229600" cy="3048000"/>
          </a:xfrm>
          <a:prstGeom prst="rect">
            <a:avLst/>
          </a:prstGeom>
          <a:noFill/>
          <a:ln>
            <a:noFill/>
          </a:ln>
        </p:spPr>
        <p:txBody>
          <a:bodyPr spcFirstLastPara="1" wrap="square" lIns="91425" tIns="45700" rIns="91425" bIns="45700" anchor="t" anchorCtr="0">
            <a:normAutofit/>
          </a:bodyPr>
          <a:lstStyle/>
          <a:p>
            <a:pPr marL="342900" lvl="0" indent="-342900" algn="just" rtl="0">
              <a:spcBef>
                <a:spcPts val="0"/>
              </a:spcBef>
              <a:spcAft>
                <a:spcPts val="0"/>
              </a:spcAft>
              <a:buClr>
                <a:schemeClr val="dk1"/>
              </a:buClr>
              <a:buSzPts val="2800"/>
              <a:buChar char="•"/>
            </a:pPr>
            <a:r>
              <a:rPr lang="en-US" sz="2800" b="1"/>
              <a:t>Task T:</a:t>
            </a:r>
            <a:r>
              <a:rPr lang="en-US" sz="2800"/>
              <a:t> Playing Checkers</a:t>
            </a:r>
            <a:endParaRPr/>
          </a:p>
          <a:p>
            <a:pPr marL="342900" lvl="0" indent="-342900" algn="just" rtl="0">
              <a:spcBef>
                <a:spcPts val="560"/>
              </a:spcBef>
              <a:spcAft>
                <a:spcPts val="0"/>
              </a:spcAft>
              <a:buClr>
                <a:schemeClr val="dk1"/>
              </a:buClr>
              <a:buSzPts val="2800"/>
              <a:buChar char="•"/>
            </a:pPr>
            <a:r>
              <a:rPr lang="en-US" sz="2800" b="1"/>
              <a:t>Performance Measure P:</a:t>
            </a:r>
            <a:r>
              <a:rPr lang="en-US" sz="2800"/>
              <a:t> Percent of games won against opponents</a:t>
            </a:r>
            <a:endParaRPr/>
          </a:p>
          <a:p>
            <a:pPr marL="342900" lvl="0" indent="-342900" algn="just" rtl="0">
              <a:spcBef>
                <a:spcPts val="560"/>
              </a:spcBef>
              <a:spcAft>
                <a:spcPts val="0"/>
              </a:spcAft>
              <a:buClr>
                <a:schemeClr val="dk1"/>
              </a:buClr>
              <a:buSzPts val="2800"/>
              <a:buChar char="•"/>
            </a:pPr>
            <a:r>
              <a:rPr lang="en-US" sz="2800" b="1"/>
              <a:t>Training Experience E: </a:t>
            </a:r>
            <a:r>
              <a:rPr lang="en-US" sz="2800"/>
              <a:t>To be selected ==&gt; Games Played against itself</a:t>
            </a:r>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56"/>
        <p:cNvGrpSpPr/>
        <p:nvPr/>
      </p:nvGrpSpPr>
      <p:grpSpPr>
        <a:xfrm>
          <a:off x="0" y="0"/>
          <a:ext cx="0" cy="0"/>
          <a:chOff x="0" y="0"/>
          <a:chExt cx="0" cy="0"/>
        </a:xfrm>
      </p:grpSpPr>
      <p:sp>
        <p:nvSpPr>
          <p:cNvPr id="557" name="Google Shape;557;p16"/>
          <p:cNvSpPr txBox="1">
            <a:spLocks noGrp="1"/>
          </p:cNvSpPr>
          <p:nvPr>
            <p:ph type="title"/>
          </p:nvPr>
        </p:nvSpPr>
        <p:spPr>
          <a:xfrm>
            <a:off x="0" y="432231"/>
            <a:ext cx="9144000" cy="850106"/>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dk1"/>
              </a:buClr>
              <a:buSzPts val="3600"/>
              <a:buFont typeface="Calibri"/>
              <a:buNone/>
            </a:pPr>
            <a:r>
              <a:rPr lang="en-US" sz="3600" b="1">
                <a:latin typeface="Calibri"/>
                <a:ea typeface="Calibri"/>
                <a:cs typeface="Calibri"/>
                <a:sym typeface="Calibri"/>
              </a:rPr>
              <a:t>A handwriting recognition learning problem</a:t>
            </a:r>
            <a:endParaRPr sz="3600" b="1">
              <a:latin typeface="Calibri"/>
              <a:ea typeface="Calibri"/>
              <a:cs typeface="Calibri"/>
              <a:sym typeface="Calibri"/>
            </a:endParaRPr>
          </a:p>
        </p:txBody>
      </p:sp>
      <p:sp>
        <p:nvSpPr>
          <p:cNvPr id="558" name="Google Shape;558;p16"/>
          <p:cNvSpPr txBox="1">
            <a:spLocks noGrp="1"/>
          </p:cNvSpPr>
          <p:nvPr>
            <p:ph type="body" idx="1"/>
          </p:nvPr>
        </p:nvSpPr>
        <p:spPr>
          <a:xfrm>
            <a:off x="457200" y="1600200"/>
            <a:ext cx="8229600" cy="4114799"/>
          </a:xfrm>
          <a:prstGeom prst="rect">
            <a:avLst/>
          </a:prstGeom>
          <a:noFill/>
          <a:ln>
            <a:noFill/>
          </a:ln>
        </p:spPr>
        <p:txBody>
          <a:bodyPr spcFirstLastPara="1" wrap="square" lIns="91425" tIns="45700" rIns="91425" bIns="45700" anchor="t" anchorCtr="0">
            <a:noAutofit/>
          </a:bodyPr>
          <a:lstStyle/>
          <a:p>
            <a:pPr marL="342900" lvl="0" indent="-342900" algn="l" rtl="0">
              <a:spcBef>
                <a:spcPts val="0"/>
              </a:spcBef>
              <a:spcAft>
                <a:spcPts val="0"/>
              </a:spcAft>
              <a:buClr>
                <a:schemeClr val="dk1"/>
              </a:buClr>
              <a:buSzPts val="2800"/>
              <a:buChar char="•"/>
            </a:pPr>
            <a:r>
              <a:rPr lang="en-US" sz="2800" b="1"/>
              <a:t>Task T:</a:t>
            </a:r>
            <a:r>
              <a:rPr lang="en-US" sz="2800"/>
              <a:t> recognizing and classifying handwritten words within images</a:t>
            </a:r>
            <a:endParaRPr/>
          </a:p>
          <a:p>
            <a:pPr marL="342900" lvl="0" indent="-342900" algn="l" rtl="0">
              <a:spcBef>
                <a:spcPts val="560"/>
              </a:spcBef>
              <a:spcAft>
                <a:spcPts val="0"/>
              </a:spcAft>
              <a:buClr>
                <a:schemeClr val="dk1"/>
              </a:buClr>
              <a:buSzPts val="2800"/>
              <a:buChar char="•"/>
            </a:pPr>
            <a:r>
              <a:rPr lang="en-US" sz="2800" b="1"/>
              <a:t>Performance measure P</a:t>
            </a:r>
            <a:r>
              <a:rPr lang="en-US" sz="2800"/>
              <a:t>: percent of words correctly classified</a:t>
            </a:r>
            <a:endParaRPr sz="2800"/>
          </a:p>
          <a:p>
            <a:pPr marL="342900" lvl="0" indent="-342900" algn="l" rtl="0">
              <a:spcBef>
                <a:spcPts val="560"/>
              </a:spcBef>
              <a:spcAft>
                <a:spcPts val="0"/>
              </a:spcAft>
              <a:buClr>
                <a:schemeClr val="dk1"/>
              </a:buClr>
              <a:buSzPts val="2800"/>
              <a:buChar char="•"/>
            </a:pPr>
            <a:r>
              <a:rPr lang="en-US" sz="2800" b="1"/>
              <a:t>Training Experience E: </a:t>
            </a:r>
            <a:r>
              <a:rPr lang="en-US" sz="2800"/>
              <a:t>a database of handwritten words with given classifications</a:t>
            </a:r>
            <a:endParaRPr sz="280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63"/>
        <p:cNvGrpSpPr/>
        <p:nvPr/>
      </p:nvGrpSpPr>
      <p:grpSpPr>
        <a:xfrm>
          <a:off x="0" y="0"/>
          <a:ext cx="0" cy="0"/>
          <a:chOff x="0" y="0"/>
          <a:chExt cx="0" cy="0"/>
        </a:xfrm>
      </p:grpSpPr>
      <p:sp>
        <p:nvSpPr>
          <p:cNvPr id="564" name="Google Shape;564;p17"/>
          <p:cNvSpPr txBox="1">
            <a:spLocks noGrp="1"/>
          </p:cNvSpPr>
          <p:nvPr>
            <p:ph type="title"/>
          </p:nvPr>
        </p:nvSpPr>
        <p:spPr>
          <a:xfrm>
            <a:off x="0" y="432231"/>
            <a:ext cx="9144000" cy="850106"/>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dk1"/>
              </a:buClr>
              <a:buSzPts val="4400"/>
              <a:buFont typeface="Calibri"/>
              <a:buNone/>
            </a:pPr>
            <a:r>
              <a:rPr lang="en-US" sz="4400" b="1">
                <a:latin typeface="Calibri"/>
                <a:ea typeface="Calibri"/>
                <a:cs typeface="Calibri"/>
                <a:sym typeface="Calibri"/>
              </a:rPr>
              <a:t>A robot driving learning problem</a:t>
            </a:r>
            <a:endParaRPr sz="4400" b="1">
              <a:latin typeface="Calibri"/>
              <a:ea typeface="Calibri"/>
              <a:cs typeface="Calibri"/>
              <a:sym typeface="Calibri"/>
            </a:endParaRPr>
          </a:p>
        </p:txBody>
      </p:sp>
      <p:sp>
        <p:nvSpPr>
          <p:cNvPr id="565" name="Google Shape;565;p17"/>
          <p:cNvSpPr txBox="1">
            <a:spLocks noGrp="1"/>
          </p:cNvSpPr>
          <p:nvPr>
            <p:ph type="body" idx="1"/>
          </p:nvPr>
        </p:nvSpPr>
        <p:spPr>
          <a:xfrm>
            <a:off x="304800" y="1600200"/>
            <a:ext cx="8610600" cy="4190999"/>
          </a:xfrm>
          <a:prstGeom prst="rect">
            <a:avLst/>
          </a:prstGeom>
          <a:noFill/>
          <a:ln>
            <a:noFill/>
          </a:ln>
        </p:spPr>
        <p:txBody>
          <a:bodyPr spcFirstLastPara="1" wrap="square" lIns="91425" tIns="45700" rIns="91425" bIns="45700" anchor="t" anchorCtr="0">
            <a:noAutofit/>
          </a:bodyPr>
          <a:lstStyle/>
          <a:p>
            <a:pPr marL="342900" lvl="0" indent="-342900" algn="just" rtl="0">
              <a:spcBef>
                <a:spcPts val="0"/>
              </a:spcBef>
              <a:spcAft>
                <a:spcPts val="0"/>
              </a:spcAft>
              <a:buClr>
                <a:schemeClr val="dk1"/>
              </a:buClr>
              <a:buSzPts val="2800"/>
              <a:buChar char="•"/>
            </a:pPr>
            <a:r>
              <a:rPr lang="en-US" sz="2800" b="1"/>
              <a:t>Task T:</a:t>
            </a:r>
            <a:r>
              <a:rPr lang="en-US" sz="2800"/>
              <a:t> driving on public four-lane highways using vision sensors</a:t>
            </a:r>
            <a:endParaRPr/>
          </a:p>
          <a:p>
            <a:pPr marL="342900" lvl="0" indent="-342900" algn="just" rtl="0">
              <a:spcBef>
                <a:spcPts val="560"/>
              </a:spcBef>
              <a:spcAft>
                <a:spcPts val="0"/>
              </a:spcAft>
              <a:buClr>
                <a:schemeClr val="dk1"/>
              </a:buClr>
              <a:buSzPts val="2800"/>
              <a:buChar char="•"/>
            </a:pPr>
            <a:r>
              <a:rPr lang="en-US" sz="2800" b="1"/>
              <a:t>Performance measure P: </a:t>
            </a:r>
            <a:r>
              <a:rPr lang="en-US" sz="2800"/>
              <a:t>average distance travelled before an error (as judged by human)</a:t>
            </a:r>
            <a:endParaRPr/>
          </a:p>
          <a:p>
            <a:pPr marL="342900" lvl="0" indent="-342900" algn="just" rtl="0">
              <a:spcBef>
                <a:spcPts val="560"/>
              </a:spcBef>
              <a:spcAft>
                <a:spcPts val="0"/>
              </a:spcAft>
              <a:buClr>
                <a:schemeClr val="dk1"/>
              </a:buClr>
              <a:buSzPts val="2800"/>
              <a:buChar char="•"/>
            </a:pPr>
            <a:r>
              <a:rPr lang="en-US" sz="2800" b="1"/>
              <a:t>Training experience E: </a:t>
            </a:r>
            <a:r>
              <a:rPr lang="en-US" sz="2800"/>
              <a:t>a sequence of images and steering commands recorded while observing a human driver</a:t>
            </a:r>
            <a:endParaRPr sz="280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70"/>
        <p:cNvGrpSpPr/>
        <p:nvPr/>
      </p:nvGrpSpPr>
      <p:grpSpPr>
        <a:xfrm>
          <a:off x="0" y="0"/>
          <a:ext cx="0" cy="0"/>
          <a:chOff x="0" y="0"/>
          <a:chExt cx="0" cy="0"/>
        </a:xfrm>
      </p:grpSpPr>
      <p:sp>
        <p:nvSpPr>
          <p:cNvPr id="571" name="Google Shape;571;p18"/>
          <p:cNvSpPr txBox="1">
            <a:spLocks noGrp="1"/>
          </p:cNvSpPr>
          <p:nvPr>
            <p:ph type="title"/>
          </p:nvPr>
        </p:nvSpPr>
        <p:spPr>
          <a:xfrm>
            <a:off x="-88800" y="609600"/>
            <a:ext cx="4876800" cy="563562"/>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4400"/>
              <a:buFont typeface="Calibri"/>
              <a:buNone/>
            </a:pPr>
            <a:r>
              <a:rPr lang="en-US"/>
              <a:t>Where does ML fit in?</a:t>
            </a:r>
            <a:endParaRPr/>
          </a:p>
        </p:txBody>
      </p:sp>
      <p:pic>
        <p:nvPicPr>
          <p:cNvPr id="572" name="Google Shape;572;p18"/>
          <p:cNvPicPr preferRelativeResize="0"/>
          <p:nvPr/>
        </p:nvPicPr>
        <p:blipFill rotWithShape="1">
          <a:blip r:embed="rId3">
            <a:alphaModFix/>
          </a:blip>
          <a:srcRect/>
          <a:stretch/>
        </p:blipFill>
        <p:spPr>
          <a:xfrm>
            <a:off x="304800" y="1371600"/>
            <a:ext cx="8615868" cy="5181599"/>
          </a:xfrm>
          <a:prstGeom prst="rect">
            <a:avLst/>
          </a:prstGeom>
          <a:noFill/>
          <a:ln>
            <a:noFill/>
          </a:ln>
        </p:spPr>
      </p:pic>
      <p:sp>
        <p:nvSpPr>
          <p:cNvPr id="573" name="Google Shape;573;p18"/>
          <p:cNvSpPr txBox="1"/>
          <p:nvPr/>
        </p:nvSpPr>
        <p:spPr>
          <a:xfrm>
            <a:off x="0" y="6596400"/>
            <a:ext cx="2349600" cy="2616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0000"/>
              </a:buClr>
              <a:buSzPts val="1100"/>
              <a:buFont typeface="Calibri"/>
              <a:buNone/>
            </a:pPr>
            <a:r>
              <a:rPr lang="en-US" sz="1100">
                <a:solidFill>
                  <a:srgbClr val="000000"/>
                </a:solidFill>
                <a:latin typeface="Calibri"/>
                <a:ea typeface="Calibri"/>
                <a:cs typeface="Calibri"/>
                <a:sym typeface="Calibri"/>
              </a:rPr>
              <a:t>Slide credit: Dhruv Batra, Fei Sha</a:t>
            </a:r>
            <a:endParaRPr sz="1100">
              <a:solidFill>
                <a:srgbClr val="000000"/>
              </a:solidFill>
              <a:latin typeface="Calibri"/>
              <a:ea typeface="Calibri"/>
              <a:cs typeface="Calibri"/>
              <a:sym typeface="Calibri"/>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578" name="Google Shape;578;p19"/>
          <p:cNvSpPr txBox="1">
            <a:spLocks noGrp="1"/>
          </p:cNvSpPr>
          <p:nvPr>
            <p:ph type="title"/>
          </p:nvPr>
        </p:nvSpPr>
        <p:spPr>
          <a:xfrm>
            <a:off x="0" y="445294"/>
            <a:ext cx="9144000" cy="850106"/>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dk1"/>
              </a:buClr>
              <a:buSzPts val="4400"/>
              <a:buFont typeface="Calibri"/>
              <a:buNone/>
            </a:pPr>
            <a:r>
              <a:rPr lang="en-US" sz="4400" b="1">
                <a:latin typeface="Calibri"/>
                <a:ea typeface="Calibri"/>
                <a:cs typeface="Calibri"/>
                <a:sym typeface="Calibri"/>
              </a:rPr>
              <a:t>Why is Machine Learning Important?</a:t>
            </a:r>
            <a:endParaRPr/>
          </a:p>
        </p:txBody>
      </p:sp>
      <p:sp>
        <p:nvSpPr>
          <p:cNvPr id="579" name="Google Shape;579;p19"/>
          <p:cNvSpPr txBox="1">
            <a:spLocks noGrp="1"/>
          </p:cNvSpPr>
          <p:nvPr>
            <p:ph type="body" idx="1"/>
          </p:nvPr>
        </p:nvSpPr>
        <p:spPr>
          <a:xfrm>
            <a:off x="304800" y="1524000"/>
            <a:ext cx="8458200" cy="4191000"/>
          </a:xfrm>
          <a:prstGeom prst="rect">
            <a:avLst/>
          </a:prstGeom>
          <a:noFill/>
          <a:ln>
            <a:noFill/>
          </a:ln>
        </p:spPr>
        <p:txBody>
          <a:bodyPr spcFirstLastPara="1" wrap="square" lIns="91425" tIns="45700" rIns="91425" bIns="45700" anchor="t" anchorCtr="0">
            <a:normAutofit/>
          </a:bodyPr>
          <a:lstStyle/>
          <a:p>
            <a:pPr marL="342900" lvl="0" indent="-342900" algn="just" rtl="0">
              <a:spcBef>
                <a:spcPts val="0"/>
              </a:spcBef>
              <a:spcAft>
                <a:spcPts val="0"/>
              </a:spcAft>
              <a:buClr>
                <a:schemeClr val="dk1"/>
              </a:buClr>
              <a:buSzPts val="3200"/>
              <a:buChar char="•"/>
            </a:pPr>
            <a:r>
              <a:rPr lang="en-US"/>
              <a:t>Some tasks cannot be defined well, except by examples.</a:t>
            </a:r>
            <a:endParaRPr/>
          </a:p>
          <a:p>
            <a:pPr marL="342900" lvl="0" indent="-342900" algn="just" rtl="0">
              <a:spcBef>
                <a:spcPts val="640"/>
              </a:spcBef>
              <a:spcAft>
                <a:spcPts val="0"/>
              </a:spcAft>
              <a:buClr>
                <a:schemeClr val="dk1"/>
              </a:buClr>
              <a:buSzPts val="3200"/>
              <a:buChar char="•"/>
            </a:pPr>
            <a:r>
              <a:rPr lang="en-US"/>
              <a:t>Relationships and correlations can be hidden within large amounts of data. Machine Learning may be able to find these relationships.</a:t>
            </a:r>
            <a:endParaRPr/>
          </a:p>
          <a:p>
            <a:pPr marL="342900" lvl="0" indent="-342900" algn="just" rtl="0">
              <a:spcBef>
                <a:spcPts val="640"/>
              </a:spcBef>
              <a:spcAft>
                <a:spcPts val="0"/>
              </a:spcAft>
              <a:buClr>
                <a:schemeClr val="dk1"/>
              </a:buClr>
              <a:buSzPts val="3200"/>
              <a:buChar char="•"/>
            </a:pPr>
            <a:r>
              <a:rPr lang="en-US"/>
              <a:t>Human designers often produce machines that do not work as well as desired in the environments in which they are used.</a:t>
            </a:r>
            <a:endParaRPr/>
          </a:p>
          <a:p>
            <a:pPr marL="342900" lvl="0" indent="-139700" algn="just" rtl="0">
              <a:spcBef>
                <a:spcPts val="640"/>
              </a:spcBef>
              <a:spcAft>
                <a:spcPts val="0"/>
              </a:spcAft>
              <a:buClr>
                <a:schemeClr val="dk1"/>
              </a:buClr>
              <a:buSzPts val="3200"/>
              <a:buNone/>
            </a:pPr>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sp>
        <p:nvSpPr>
          <p:cNvPr id="444" name="Google Shape;444;p2"/>
          <p:cNvSpPr txBox="1">
            <a:spLocks noGrp="1"/>
          </p:cNvSpPr>
          <p:nvPr>
            <p:ph type="body" idx="1"/>
          </p:nvPr>
        </p:nvSpPr>
        <p:spPr>
          <a:xfrm>
            <a:off x="304800" y="4419600"/>
            <a:ext cx="8458200" cy="2209800"/>
          </a:xfrm>
          <a:prstGeom prst="rect">
            <a:avLst/>
          </a:prstGeom>
          <a:noFill/>
          <a:ln>
            <a:noFill/>
          </a:ln>
        </p:spPr>
        <p:txBody>
          <a:bodyPr spcFirstLastPara="1" wrap="square" lIns="91425" tIns="45700" rIns="91425" bIns="45700" anchor="t" anchorCtr="0">
            <a:normAutofit fontScale="77500" lnSpcReduction="20000"/>
          </a:bodyPr>
          <a:lstStyle/>
          <a:p>
            <a:pPr marL="365760" lvl="0" indent="-256032" algn="ctr" rtl="0">
              <a:lnSpc>
                <a:spcPct val="100000"/>
              </a:lnSpc>
              <a:spcBef>
                <a:spcPts val="0"/>
              </a:spcBef>
              <a:spcAft>
                <a:spcPts val="0"/>
              </a:spcAft>
              <a:buClr>
                <a:schemeClr val="accent1"/>
              </a:buClr>
              <a:buSzPct val="68000"/>
              <a:buNone/>
            </a:pPr>
            <a:r>
              <a:rPr lang="en-US" sz="3600" dirty="0">
                <a:latin typeface="Calibri"/>
                <a:ea typeface="Calibri"/>
                <a:cs typeface="Calibri"/>
                <a:sym typeface="Calibri"/>
              </a:rPr>
              <a:t>Session 1</a:t>
            </a:r>
            <a:endParaRPr dirty="0"/>
          </a:p>
          <a:p>
            <a:pPr marL="365760" lvl="0" indent="-256032" algn="ctr" rtl="0">
              <a:lnSpc>
                <a:spcPct val="100000"/>
              </a:lnSpc>
              <a:spcBef>
                <a:spcPts val="0"/>
              </a:spcBef>
              <a:spcAft>
                <a:spcPts val="0"/>
              </a:spcAft>
              <a:buClr>
                <a:schemeClr val="accent1"/>
              </a:buClr>
              <a:buSzPct val="68000"/>
              <a:buNone/>
            </a:pPr>
            <a:r>
              <a:rPr lang="en-US" sz="3600" dirty="0">
                <a:latin typeface="Calibri"/>
                <a:ea typeface="Calibri"/>
                <a:cs typeface="Calibri"/>
                <a:sym typeface="Calibri"/>
              </a:rPr>
              <a:t>Date </a:t>
            </a:r>
            <a:r>
              <a:rPr lang="en-US" sz="3600">
                <a:latin typeface="Calibri"/>
                <a:ea typeface="Calibri"/>
                <a:cs typeface="Calibri"/>
                <a:sym typeface="Calibri"/>
              </a:rPr>
              <a:t>– </a:t>
            </a:r>
            <a:r>
              <a:rPr lang="en-US" sz="3600" smtClean="0">
                <a:latin typeface="Calibri"/>
                <a:ea typeface="Calibri"/>
                <a:cs typeface="Calibri"/>
                <a:sym typeface="Calibri"/>
              </a:rPr>
              <a:t>20</a:t>
            </a:r>
            <a:r>
              <a:rPr lang="en-US" sz="3600" baseline="30000" smtClean="0">
                <a:latin typeface="Calibri"/>
                <a:ea typeface="Calibri"/>
                <a:cs typeface="Calibri"/>
                <a:sym typeface="Calibri"/>
              </a:rPr>
              <a:t>th</a:t>
            </a:r>
            <a:r>
              <a:rPr lang="en-US" sz="3600" smtClean="0">
                <a:latin typeface="Calibri"/>
                <a:ea typeface="Calibri"/>
                <a:cs typeface="Calibri"/>
                <a:sym typeface="Calibri"/>
              </a:rPr>
              <a:t> </a:t>
            </a:r>
            <a:r>
              <a:rPr lang="en-US" sz="3600" dirty="0" smtClean="0">
                <a:latin typeface="Calibri"/>
                <a:ea typeface="Calibri"/>
                <a:cs typeface="Calibri"/>
                <a:sym typeface="Calibri"/>
              </a:rPr>
              <a:t>May 2023</a:t>
            </a:r>
            <a:endParaRPr dirty="0"/>
          </a:p>
          <a:p>
            <a:pPr marL="365760" lvl="0" indent="-256032" algn="ctr" rtl="0">
              <a:lnSpc>
                <a:spcPct val="100000"/>
              </a:lnSpc>
              <a:spcBef>
                <a:spcPts val="0"/>
              </a:spcBef>
              <a:spcAft>
                <a:spcPts val="0"/>
              </a:spcAft>
              <a:buClr>
                <a:schemeClr val="accent1"/>
              </a:buClr>
              <a:buSzPct val="68000"/>
              <a:buNone/>
            </a:pPr>
            <a:r>
              <a:rPr lang="en-US" sz="3600" dirty="0">
                <a:latin typeface="Calibri"/>
                <a:ea typeface="Calibri"/>
                <a:cs typeface="Calibri"/>
                <a:sym typeface="Calibri"/>
              </a:rPr>
              <a:t>Time –  </a:t>
            </a:r>
            <a:r>
              <a:rPr lang="en-US" sz="3600" dirty="0" smtClean="0">
                <a:latin typeface="Calibri"/>
                <a:ea typeface="Calibri"/>
                <a:cs typeface="Calibri"/>
                <a:sym typeface="Calibri"/>
              </a:rPr>
              <a:t>2 PM </a:t>
            </a:r>
            <a:r>
              <a:rPr lang="en-US" sz="3600" dirty="0">
                <a:latin typeface="Calibri"/>
                <a:ea typeface="Calibri"/>
                <a:cs typeface="Calibri"/>
                <a:sym typeface="Calibri"/>
              </a:rPr>
              <a:t>to </a:t>
            </a:r>
            <a:r>
              <a:rPr lang="en-US" sz="3600" dirty="0" smtClean="0">
                <a:latin typeface="Calibri"/>
                <a:ea typeface="Calibri"/>
                <a:cs typeface="Calibri"/>
                <a:sym typeface="Calibri"/>
              </a:rPr>
              <a:t>4 PM</a:t>
            </a:r>
            <a:endParaRPr dirty="0"/>
          </a:p>
          <a:p>
            <a:pPr marL="0" marR="176530" lvl="0" indent="0" algn="l" rtl="0">
              <a:lnSpc>
                <a:spcPct val="120000"/>
              </a:lnSpc>
              <a:spcBef>
                <a:spcPts val="1170"/>
              </a:spcBef>
              <a:spcAft>
                <a:spcPts val="0"/>
              </a:spcAft>
              <a:buClr>
                <a:schemeClr val="dk1"/>
              </a:buClr>
              <a:buSzPct val="100000"/>
              <a:buNone/>
            </a:pPr>
            <a:r>
              <a:rPr lang="en-US" sz="2600" b="0" dirty="0">
                <a:latin typeface="Calibri"/>
                <a:ea typeface="Calibri"/>
                <a:cs typeface="Calibri"/>
                <a:sym typeface="Calibri"/>
              </a:rPr>
              <a:t>These slides are prepared by the instructor, with grateful acknowledgement </a:t>
            </a:r>
            <a:r>
              <a:rPr lang="en-US" sz="2600" b="0" dirty="0" smtClean="0">
                <a:latin typeface="Calibri"/>
                <a:ea typeface="Calibri"/>
                <a:cs typeface="Calibri"/>
                <a:sym typeface="Calibri"/>
              </a:rPr>
              <a:t>of many </a:t>
            </a:r>
            <a:r>
              <a:rPr lang="en-US" sz="2600" b="0" dirty="0">
                <a:latin typeface="Calibri"/>
                <a:ea typeface="Calibri"/>
                <a:cs typeface="Calibri"/>
                <a:sym typeface="Calibri"/>
              </a:rPr>
              <a:t>others who made  their course materials freely available online.</a:t>
            </a:r>
            <a:endParaRPr dirty="0"/>
          </a:p>
          <a:p>
            <a:pPr marL="0" lvl="0" indent="0" algn="l" rtl="0">
              <a:lnSpc>
                <a:spcPct val="117083"/>
              </a:lnSpc>
              <a:spcBef>
                <a:spcPts val="0"/>
              </a:spcBef>
              <a:spcAft>
                <a:spcPts val="0"/>
              </a:spcAft>
              <a:buClr>
                <a:schemeClr val="dk1"/>
              </a:buClr>
              <a:buSzPct val="100000"/>
              <a:buNone/>
            </a:pPr>
            <a:endParaRPr sz="3200" dirty="0">
              <a:latin typeface="Trebuchet MS"/>
              <a:ea typeface="Trebuchet MS"/>
              <a:cs typeface="Trebuchet MS"/>
              <a:sym typeface="Trebuchet MS"/>
            </a:endParaRPr>
          </a:p>
          <a:p>
            <a:pPr marL="365760" lvl="0" indent="-256032" algn="ctr" rtl="0">
              <a:lnSpc>
                <a:spcPct val="100000"/>
              </a:lnSpc>
              <a:spcBef>
                <a:spcPts val="0"/>
              </a:spcBef>
              <a:spcAft>
                <a:spcPts val="0"/>
              </a:spcAft>
              <a:buClr>
                <a:schemeClr val="accent1"/>
              </a:buClr>
              <a:buSzPct val="68000"/>
              <a:buNone/>
            </a:pPr>
            <a:endParaRPr sz="3600" dirty="0">
              <a:latin typeface="Calibri"/>
              <a:ea typeface="Calibri"/>
              <a:cs typeface="Calibri"/>
              <a:sym typeface="Calibri"/>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84"/>
        <p:cNvGrpSpPr/>
        <p:nvPr/>
      </p:nvGrpSpPr>
      <p:grpSpPr>
        <a:xfrm>
          <a:off x="0" y="0"/>
          <a:ext cx="0" cy="0"/>
          <a:chOff x="0" y="0"/>
          <a:chExt cx="0" cy="0"/>
        </a:xfrm>
      </p:grpSpPr>
      <p:sp>
        <p:nvSpPr>
          <p:cNvPr id="585" name="Google Shape;585;p20"/>
          <p:cNvSpPr txBox="1">
            <a:spLocks noGrp="1"/>
          </p:cNvSpPr>
          <p:nvPr>
            <p:ph type="body" idx="1"/>
          </p:nvPr>
        </p:nvSpPr>
        <p:spPr>
          <a:xfrm>
            <a:off x="304800" y="1676400"/>
            <a:ext cx="8458200" cy="3733800"/>
          </a:xfrm>
          <a:prstGeom prst="rect">
            <a:avLst/>
          </a:prstGeom>
          <a:noFill/>
          <a:ln>
            <a:noFill/>
          </a:ln>
        </p:spPr>
        <p:txBody>
          <a:bodyPr spcFirstLastPara="1" wrap="square" lIns="91425" tIns="45700" rIns="91425" bIns="45700" anchor="t" anchorCtr="0">
            <a:normAutofit/>
          </a:bodyPr>
          <a:lstStyle/>
          <a:p>
            <a:pPr marL="342900" lvl="0" indent="-342900" algn="just" rtl="0">
              <a:spcBef>
                <a:spcPts val="0"/>
              </a:spcBef>
              <a:spcAft>
                <a:spcPts val="0"/>
              </a:spcAft>
              <a:buClr>
                <a:schemeClr val="dk1"/>
              </a:buClr>
              <a:buSzPts val="2800"/>
              <a:buChar char="•"/>
            </a:pPr>
            <a:r>
              <a:rPr lang="en-US" sz="2800"/>
              <a:t>The amount of knowledge available about certain tasks might be too large for explicit encoding by humans (e.g., medical diagnostic).</a:t>
            </a:r>
            <a:endParaRPr/>
          </a:p>
          <a:p>
            <a:pPr marL="342900" lvl="0" indent="-342900" algn="just" rtl="0">
              <a:spcBef>
                <a:spcPts val="560"/>
              </a:spcBef>
              <a:spcAft>
                <a:spcPts val="0"/>
              </a:spcAft>
              <a:buClr>
                <a:schemeClr val="dk1"/>
              </a:buClr>
              <a:buSzPts val="2800"/>
              <a:buChar char="•"/>
            </a:pPr>
            <a:r>
              <a:rPr lang="en-US" sz="2800"/>
              <a:t>New knowledge about tasks is constantly being discovered by humans. It may be difficult to continuously re-design systems “by hand”.</a:t>
            </a:r>
            <a:endParaRPr/>
          </a:p>
        </p:txBody>
      </p:sp>
      <p:sp>
        <p:nvSpPr>
          <p:cNvPr id="586" name="Google Shape;586;p20"/>
          <p:cNvSpPr/>
          <p:nvPr/>
        </p:nvSpPr>
        <p:spPr>
          <a:xfrm>
            <a:off x="0" y="507274"/>
            <a:ext cx="9144000" cy="762000"/>
          </a:xfrm>
          <a:prstGeom prst="rect">
            <a:avLst/>
          </a:prstGeom>
          <a:noFill/>
          <a:ln>
            <a:noFill/>
          </a:ln>
        </p:spPr>
        <p:txBody>
          <a:bodyPr spcFirstLastPara="1" wrap="square" lIns="91425" tIns="45700" rIns="91425" bIns="45700" anchor="b" anchorCtr="0">
            <a:noAutofit/>
          </a:bodyPr>
          <a:lstStyle/>
          <a:p>
            <a:pPr marL="0" marR="0" lvl="0" indent="0" algn="l" rtl="0">
              <a:spcBef>
                <a:spcPts val="0"/>
              </a:spcBef>
              <a:spcAft>
                <a:spcPts val="0"/>
              </a:spcAft>
              <a:buNone/>
            </a:pPr>
            <a:r>
              <a:rPr lang="en-US" sz="4400" b="1">
                <a:solidFill>
                  <a:schemeClr val="dk1"/>
                </a:solidFill>
                <a:latin typeface="Calibri"/>
                <a:ea typeface="Calibri"/>
                <a:cs typeface="Calibri"/>
                <a:sym typeface="Calibri"/>
              </a:rPr>
              <a:t>Why is Machine Learning Important ?</a:t>
            </a:r>
            <a:endParaRPr sz="4400" b="1">
              <a:solidFill>
                <a:schemeClr val="dk1"/>
              </a:solidFill>
              <a:latin typeface="Calibri"/>
              <a:ea typeface="Calibri"/>
              <a:cs typeface="Calibri"/>
              <a:sym typeface="Calibri"/>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91"/>
        <p:cNvGrpSpPr/>
        <p:nvPr/>
      </p:nvGrpSpPr>
      <p:grpSpPr>
        <a:xfrm>
          <a:off x="0" y="0"/>
          <a:ext cx="0" cy="0"/>
          <a:chOff x="0" y="0"/>
          <a:chExt cx="0" cy="0"/>
        </a:xfrm>
      </p:grpSpPr>
      <p:sp>
        <p:nvSpPr>
          <p:cNvPr id="592" name="Google Shape;592;p21"/>
          <p:cNvSpPr txBox="1">
            <a:spLocks noGrp="1"/>
          </p:cNvSpPr>
          <p:nvPr>
            <p:ph type="title"/>
          </p:nvPr>
        </p:nvSpPr>
        <p:spPr>
          <a:xfrm>
            <a:off x="191552" y="748163"/>
            <a:ext cx="7431600" cy="635100"/>
          </a:xfrm>
          <a:prstGeom prst="rect">
            <a:avLst/>
          </a:prstGeom>
          <a:noFill/>
          <a:ln>
            <a:noFill/>
          </a:ln>
        </p:spPr>
        <p:txBody>
          <a:bodyPr spcFirstLastPara="1" wrap="square" lIns="0" tIns="12700" rIns="0" bIns="0" anchor="t" anchorCtr="0">
            <a:noAutofit/>
          </a:bodyPr>
          <a:lstStyle/>
          <a:p>
            <a:pPr marL="12700" lvl="0" indent="0" algn="l" rtl="0">
              <a:lnSpc>
                <a:spcPct val="100000"/>
              </a:lnSpc>
              <a:spcBef>
                <a:spcPts val="0"/>
              </a:spcBef>
              <a:spcAft>
                <a:spcPts val="0"/>
              </a:spcAft>
              <a:buClr>
                <a:schemeClr val="dk1"/>
              </a:buClr>
              <a:buSzPts val="3600"/>
              <a:buFont typeface="Calibri"/>
              <a:buNone/>
            </a:pPr>
            <a:r>
              <a:rPr lang="en-US" sz="3600"/>
              <a:t>When Do We Use Machine Learning?</a:t>
            </a:r>
            <a:endParaRPr sz="3600"/>
          </a:p>
        </p:txBody>
      </p:sp>
      <p:sp>
        <p:nvSpPr>
          <p:cNvPr id="593" name="Google Shape;593;p21"/>
          <p:cNvSpPr txBox="1"/>
          <p:nvPr/>
        </p:nvSpPr>
        <p:spPr>
          <a:xfrm>
            <a:off x="653674" y="1447800"/>
            <a:ext cx="8178175" cy="1943350"/>
          </a:xfrm>
          <a:prstGeom prst="rect">
            <a:avLst/>
          </a:prstGeom>
          <a:noFill/>
          <a:ln>
            <a:noFill/>
          </a:ln>
        </p:spPr>
        <p:txBody>
          <a:bodyPr spcFirstLastPara="1" wrap="square" lIns="0" tIns="62850" rIns="0" bIns="0" anchor="t" anchorCtr="0">
            <a:noAutofit/>
          </a:bodyPr>
          <a:lstStyle/>
          <a:p>
            <a:pPr marL="12700" marR="0" lvl="0" indent="0" algn="l" rtl="0">
              <a:lnSpc>
                <a:spcPct val="100000"/>
              </a:lnSpc>
              <a:spcBef>
                <a:spcPts val="0"/>
              </a:spcBef>
              <a:spcAft>
                <a:spcPts val="0"/>
              </a:spcAft>
              <a:buClr>
                <a:schemeClr val="dk1"/>
              </a:buClr>
              <a:buSzPts val="2800"/>
              <a:buFont typeface="Trebuchet MS"/>
              <a:buNone/>
            </a:pPr>
            <a:r>
              <a:rPr lang="en-US" sz="2800">
                <a:solidFill>
                  <a:schemeClr val="dk1"/>
                </a:solidFill>
                <a:latin typeface="Trebuchet MS"/>
                <a:ea typeface="Trebuchet MS"/>
                <a:cs typeface="Trebuchet MS"/>
                <a:sym typeface="Trebuchet MS"/>
              </a:rPr>
              <a:t>ML is used when:</a:t>
            </a:r>
            <a:endParaRPr sz="2800">
              <a:solidFill>
                <a:schemeClr val="dk1"/>
              </a:solidFill>
              <a:latin typeface="Trebuchet MS"/>
              <a:ea typeface="Trebuchet MS"/>
              <a:cs typeface="Trebuchet MS"/>
              <a:sym typeface="Trebuchet MS"/>
            </a:endParaRPr>
          </a:p>
          <a:p>
            <a:pPr marL="355600" marR="0" lvl="0" indent="-330200" algn="l" rtl="0">
              <a:lnSpc>
                <a:spcPct val="100000"/>
              </a:lnSpc>
              <a:spcBef>
                <a:spcPts val="340"/>
              </a:spcBef>
              <a:spcAft>
                <a:spcPts val="0"/>
              </a:spcAft>
              <a:buClr>
                <a:schemeClr val="dk1"/>
              </a:buClr>
              <a:buSzPts val="2200"/>
              <a:buFont typeface="Arial"/>
              <a:buChar char="•"/>
            </a:pPr>
            <a:r>
              <a:rPr lang="en-US" sz="2200">
                <a:solidFill>
                  <a:schemeClr val="dk1"/>
                </a:solidFill>
                <a:latin typeface="Trebuchet MS"/>
                <a:ea typeface="Trebuchet MS"/>
                <a:cs typeface="Trebuchet MS"/>
                <a:sym typeface="Trebuchet MS"/>
              </a:rPr>
              <a:t>Human expertise does not exist (navigating on Mars)</a:t>
            </a:r>
            <a:endParaRPr sz="2200">
              <a:solidFill>
                <a:schemeClr val="dk1"/>
              </a:solidFill>
              <a:latin typeface="Trebuchet MS"/>
              <a:ea typeface="Trebuchet MS"/>
              <a:cs typeface="Trebuchet MS"/>
              <a:sym typeface="Trebuchet MS"/>
            </a:endParaRPr>
          </a:p>
          <a:p>
            <a:pPr marL="355600" marR="0" lvl="0" indent="-330200" algn="l" rtl="0">
              <a:lnSpc>
                <a:spcPct val="100000"/>
              </a:lnSpc>
              <a:spcBef>
                <a:spcPts val="220"/>
              </a:spcBef>
              <a:spcAft>
                <a:spcPts val="0"/>
              </a:spcAft>
              <a:buClr>
                <a:schemeClr val="dk1"/>
              </a:buClr>
              <a:buSzPts val="2200"/>
              <a:buFont typeface="Arial"/>
              <a:buChar char="•"/>
            </a:pPr>
            <a:r>
              <a:rPr lang="en-US" sz="2200">
                <a:solidFill>
                  <a:schemeClr val="dk1"/>
                </a:solidFill>
                <a:latin typeface="Trebuchet MS"/>
                <a:ea typeface="Trebuchet MS"/>
                <a:cs typeface="Trebuchet MS"/>
                <a:sym typeface="Trebuchet MS"/>
              </a:rPr>
              <a:t>Humans can’t explain their expertise (speech recognition)</a:t>
            </a:r>
            <a:endParaRPr sz="2200">
              <a:solidFill>
                <a:schemeClr val="dk1"/>
              </a:solidFill>
              <a:latin typeface="Trebuchet MS"/>
              <a:ea typeface="Trebuchet MS"/>
              <a:cs typeface="Trebuchet MS"/>
              <a:sym typeface="Trebuchet MS"/>
            </a:endParaRPr>
          </a:p>
          <a:p>
            <a:pPr marL="355600" marR="0" lvl="0" indent="-330200" algn="l" rtl="0">
              <a:lnSpc>
                <a:spcPct val="100000"/>
              </a:lnSpc>
              <a:spcBef>
                <a:spcPts val="320"/>
              </a:spcBef>
              <a:spcAft>
                <a:spcPts val="0"/>
              </a:spcAft>
              <a:buClr>
                <a:schemeClr val="dk1"/>
              </a:buClr>
              <a:buSzPts val="2200"/>
              <a:buFont typeface="Arial"/>
              <a:buChar char="•"/>
            </a:pPr>
            <a:r>
              <a:rPr lang="en-US" sz="2200">
                <a:solidFill>
                  <a:schemeClr val="dk1"/>
                </a:solidFill>
                <a:latin typeface="Trebuchet MS"/>
                <a:ea typeface="Trebuchet MS"/>
                <a:cs typeface="Trebuchet MS"/>
                <a:sym typeface="Trebuchet MS"/>
              </a:rPr>
              <a:t>Models must be customized (personalized medicine)</a:t>
            </a:r>
            <a:endParaRPr sz="2200">
              <a:solidFill>
                <a:schemeClr val="dk1"/>
              </a:solidFill>
              <a:latin typeface="Trebuchet MS"/>
              <a:ea typeface="Trebuchet MS"/>
              <a:cs typeface="Trebuchet MS"/>
              <a:sym typeface="Trebuchet MS"/>
            </a:endParaRPr>
          </a:p>
          <a:p>
            <a:pPr marL="355600" marR="0" lvl="0" indent="-342900" algn="l" rtl="0">
              <a:lnSpc>
                <a:spcPct val="100000"/>
              </a:lnSpc>
              <a:spcBef>
                <a:spcPts val="320"/>
              </a:spcBef>
              <a:spcAft>
                <a:spcPts val="0"/>
              </a:spcAft>
              <a:buClr>
                <a:schemeClr val="dk1"/>
              </a:buClr>
              <a:buSzPts val="2400"/>
              <a:buFont typeface="Arial"/>
              <a:buChar char="•"/>
            </a:pPr>
            <a:r>
              <a:rPr lang="en-US" sz="2400">
                <a:solidFill>
                  <a:schemeClr val="dk1"/>
                </a:solidFill>
                <a:latin typeface="Trebuchet MS"/>
                <a:ea typeface="Trebuchet MS"/>
                <a:cs typeface="Trebuchet MS"/>
                <a:sym typeface="Trebuchet MS"/>
              </a:rPr>
              <a:t>Models are based on huge amounts of data (genomics)</a:t>
            </a:r>
            <a:endParaRPr sz="2400">
              <a:solidFill>
                <a:schemeClr val="dk1"/>
              </a:solidFill>
              <a:latin typeface="Trebuchet MS"/>
              <a:ea typeface="Trebuchet MS"/>
              <a:cs typeface="Trebuchet MS"/>
              <a:sym typeface="Trebuchet MS"/>
            </a:endParaRPr>
          </a:p>
        </p:txBody>
      </p:sp>
      <p:sp>
        <p:nvSpPr>
          <p:cNvPr id="594" name="Google Shape;594;p21"/>
          <p:cNvSpPr/>
          <p:nvPr/>
        </p:nvSpPr>
        <p:spPr>
          <a:xfrm>
            <a:off x="457200" y="3520224"/>
            <a:ext cx="2082600" cy="16677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595" name="Google Shape;595;p21"/>
          <p:cNvSpPr/>
          <p:nvPr/>
        </p:nvSpPr>
        <p:spPr>
          <a:xfrm>
            <a:off x="2702204" y="3520224"/>
            <a:ext cx="2001300" cy="1667700"/>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596" name="Google Shape;596;p21"/>
          <p:cNvSpPr/>
          <p:nvPr/>
        </p:nvSpPr>
        <p:spPr>
          <a:xfrm>
            <a:off x="4865890" y="3516515"/>
            <a:ext cx="1973400" cy="1671300"/>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597" name="Google Shape;597;p21"/>
          <p:cNvSpPr/>
          <p:nvPr/>
        </p:nvSpPr>
        <p:spPr>
          <a:xfrm>
            <a:off x="7001891" y="3520224"/>
            <a:ext cx="1830000" cy="1667700"/>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598" name="Google Shape;598;p21"/>
          <p:cNvSpPr txBox="1"/>
          <p:nvPr/>
        </p:nvSpPr>
        <p:spPr>
          <a:xfrm>
            <a:off x="78752" y="5532550"/>
            <a:ext cx="7657200" cy="1353300"/>
          </a:xfrm>
          <a:prstGeom prst="rect">
            <a:avLst/>
          </a:prstGeom>
          <a:noFill/>
          <a:ln>
            <a:noFill/>
          </a:ln>
        </p:spPr>
        <p:txBody>
          <a:bodyPr spcFirstLastPara="1" wrap="square" lIns="0" tIns="62850" rIns="0" bIns="0" anchor="t" anchorCtr="0">
            <a:noAutofit/>
          </a:bodyPr>
          <a:lstStyle/>
          <a:p>
            <a:pPr marL="469900" marR="0" lvl="0" indent="0" algn="l" rtl="0">
              <a:lnSpc>
                <a:spcPct val="100000"/>
              </a:lnSpc>
              <a:spcBef>
                <a:spcPts val="0"/>
              </a:spcBef>
              <a:spcAft>
                <a:spcPts val="0"/>
              </a:spcAft>
              <a:buClr>
                <a:schemeClr val="dk1"/>
              </a:buClr>
              <a:buSzPts val="2800"/>
              <a:buFont typeface="Trebuchet MS"/>
              <a:buNone/>
            </a:pPr>
            <a:r>
              <a:rPr lang="en-US" sz="2800">
                <a:solidFill>
                  <a:schemeClr val="dk1"/>
                </a:solidFill>
                <a:latin typeface="Trebuchet MS"/>
                <a:ea typeface="Trebuchet MS"/>
                <a:cs typeface="Trebuchet MS"/>
                <a:sym typeface="Trebuchet MS"/>
              </a:rPr>
              <a:t>Learning isn’t always useful:</a:t>
            </a:r>
            <a:endParaRPr sz="2800">
              <a:solidFill>
                <a:schemeClr val="dk1"/>
              </a:solidFill>
              <a:latin typeface="Trebuchet MS"/>
              <a:ea typeface="Trebuchet MS"/>
              <a:cs typeface="Trebuchet MS"/>
              <a:sym typeface="Trebuchet MS"/>
            </a:endParaRPr>
          </a:p>
          <a:p>
            <a:pPr marL="812800" marR="0" lvl="0" indent="-342900" algn="l" rtl="0">
              <a:lnSpc>
                <a:spcPct val="100000"/>
              </a:lnSpc>
              <a:spcBef>
                <a:spcPts val="340"/>
              </a:spcBef>
              <a:spcAft>
                <a:spcPts val="0"/>
              </a:spcAft>
              <a:buClr>
                <a:schemeClr val="dk1"/>
              </a:buClr>
              <a:buSzPts val="2400"/>
              <a:buFont typeface="Arial"/>
              <a:buChar char="•"/>
            </a:pPr>
            <a:r>
              <a:rPr lang="en-US" sz="2400">
                <a:solidFill>
                  <a:schemeClr val="dk1"/>
                </a:solidFill>
                <a:latin typeface="Trebuchet MS"/>
                <a:ea typeface="Trebuchet MS"/>
                <a:cs typeface="Trebuchet MS"/>
                <a:sym typeface="Trebuchet MS"/>
              </a:rPr>
              <a:t>There is no need to “learn” to calculate payroll</a:t>
            </a:r>
            <a:endParaRPr sz="2400">
              <a:solidFill>
                <a:schemeClr val="dk1"/>
              </a:solidFill>
              <a:latin typeface="Trebuchet MS"/>
              <a:ea typeface="Trebuchet MS"/>
              <a:cs typeface="Trebuchet MS"/>
              <a:sym typeface="Trebuchet MS"/>
            </a:endParaRPr>
          </a:p>
          <a:p>
            <a:pPr marL="0" marR="0" lvl="0" indent="0" algn="l" rtl="0">
              <a:lnSpc>
                <a:spcPct val="100000"/>
              </a:lnSpc>
              <a:spcBef>
                <a:spcPts val="1795"/>
              </a:spcBef>
              <a:spcAft>
                <a:spcPts val="0"/>
              </a:spcAft>
              <a:buClr>
                <a:schemeClr val="dk1"/>
              </a:buClr>
              <a:buSzPts val="1600"/>
              <a:buFont typeface="Trebuchet MS"/>
              <a:buNone/>
            </a:pPr>
            <a:r>
              <a:rPr lang="en-US" sz="1600">
                <a:solidFill>
                  <a:schemeClr val="dk1"/>
                </a:solidFill>
                <a:latin typeface="Trebuchet MS"/>
                <a:ea typeface="Trebuchet MS"/>
                <a:cs typeface="Trebuchet MS"/>
                <a:sym typeface="Trebuchet MS"/>
              </a:rPr>
              <a:t>Slide Credit: Eric Eaton</a:t>
            </a:r>
            <a:endParaRPr sz="1400">
              <a:solidFill>
                <a:schemeClr val="dk1"/>
              </a:solidFill>
              <a:latin typeface="Trebuchet MS"/>
              <a:ea typeface="Trebuchet MS"/>
              <a:cs typeface="Trebuchet MS"/>
              <a:sym typeface="Trebuchet MS"/>
            </a:endParaRPr>
          </a:p>
        </p:txBody>
      </p:sp>
      <p:sp>
        <p:nvSpPr>
          <p:cNvPr id="599" name="Google Shape;599;p21"/>
          <p:cNvSpPr txBox="1"/>
          <p:nvPr/>
        </p:nvSpPr>
        <p:spPr>
          <a:xfrm>
            <a:off x="8503595" y="6422075"/>
            <a:ext cx="328200" cy="208200"/>
          </a:xfrm>
          <a:prstGeom prst="rect">
            <a:avLst/>
          </a:prstGeom>
          <a:noFill/>
          <a:ln>
            <a:noFill/>
          </a:ln>
        </p:spPr>
        <p:txBody>
          <a:bodyPr spcFirstLastPara="1" wrap="square" lIns="0" tIns="12700" rIns="0" bIns="0" anchor="t" anchorCtr="0">
            <a:noAutofit/>
          </a:bodyPr>
          <a:lstStyle/>
          <a:p>
            <a:pPr marL="0" marR="0" lvl="0" indent="0" algn="l" rtl="0">
              <a:lnSpc>
                <a:spcPct val="100000"/>
              </a:lnSpc>
              <a:spcBef>
                <a:spcPts val="0"/>
              </a:spcBef>
              <a:spcAft>
                <a:spcPts val="0"/>
              </a:spcAft>
              <a:buClr>
                <a:schemeClr val="dk1"/>
              </a:buClr>
              <a:buSzPts val="1200"/>
              <a:buFont typeface="Tahoma"/>
              <a:buNone/>
            </a:pPr>
            <a:endParaRPr sz="1200">
              <a:solidFill>
                <a:schemeClr val="dk1"/>
              </a:solidFill>
              <a:latin typeface="Trebuchet MS"/>
              <a:ea typeface="Trebuchet MS"/>
              <a:cs typeface="Trebuchet MS"/>
              <a:sym typeface="Trebuchet MS"/>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03"/>
        <p:cNvGrpSpPr/>
        <p:nvPr/>
      </p:nvGrpSpPr>
      <p:grpSpPr>
        <a:xfrm>
          <a:off x="0" y="0"/>
          <a:ext cx="0" cy="0"/>
          <a:chOff x="0" y="0"/>
          <a:chExt cx="0" cy="0"/>
        </a:xfrm>
      </p:grpSpPr>
      <p:sp>
        <p:nvSpPr>
          <p:cNvPr id="604" name="Google Shape;604;p22"/>
          <p:cNvSpPr txBox="1"/>
          <p:nvPr/>
        </p:nvSpPr>
        <p:spPr>
          <a:xfrm>
            <a:off x="533400" y="1527737"/>
            <a:ext cx="5085300" cy="4300200"/>
          </a:xfrm>
          <a:prstGeom prst="rect">
            <a:avLst/>
          </a:prstGeom>
          <a:noFill/>
          <a:ln>
            <a:noFill/>
          </a:ln>
        </p:spPr>
        <p:txBody>
          <a:bodyPr spcFirstLastPara="1" wrap="square" lIns="0" tIns="12700" rIns="0" bIns="0" anchor="t" anchorCtr="0">
            <a:noAutofit/>
          </a:bodyPr>
          <a:lstStyle/>
          <a:p>
            <a:pPr marL="355600" marR="0" lvl="0" indent="-342900" algn="l" rtl="0">
              <a:lnSpc>
                <a:spcPct val="100000"/>
              </a:lnSpc>
              <a:spcBef>
                <a:spcPts val="0"/>
              </a:spcBef>
              <a:spcAft>
                <a:spcPts val="0"/>
              </a:spcAft>
              <a:buClr>
                <a:schemeClr val="dk1"/>
              </a:buClr>
              <a:buSzPts val="2800"/>
              <a:buFont typeface="Arial"/>
              <a:buChar char="•"/>
            </a:pPr>
            <a:r>
              <a:rPr lang="en-US" sz="2800">
                <a:solidFill>
                  <a:schemeClr val="dk1"/>
                </a:solidFill>
                <a:latin typeface="Trebuchet MS"/>
                <a:ea typeface="Trebuchet MS"/>
                <a:cs typeface="Trebuchet MS"/>
                <a:sym typeface="Trebuchet MS"/>
              </a:rPr>
              <a:t>Web search</a:t>
            </a:r>
            <a:endParaRPr sz="2800">
              <a:solidFill>
                <a:schemeClr val="dk1"/>
              </a:solidFill>
              <a:latin typeface="Trebuchet MS"/>
              <a:ea typeface="Trebuchet MS"/>
              <a:cs typeface="Trebuchet MS"/>
              <a:sym typeface="Trebuchet MS"/>
            </a:endParaRPr>
          </a:p>
          <a:p>
            <a:pPr marL="355600" marR="0" lvl="0" indent="-342900" algn="l" rtl="0">
              <a:lnSpc>
                <a:spcPct val="118892"/>
              </a:lnSpc>
              <a:spcBef>
                <a:spcPts val="40"/>
              </a:spcBef>
              <a:spcAft>
                <a:spcPts val="0"/>
              </a:spcAft>
              <a:buClr>
                <a:schemeClr val="dk1"/>
              </a:buClr>
              <a:buSzPts val="2800"/>
              <a:buFont typeface="Arial"/>
              <a:buChar char="•"/>
            </a:pPr>
            <a:r>
              <a:rPr lang="en-US" sz="2800">
                <a:solidFill>
                  <a:schemeClr val="dk1"/>
                </a:solidFill>
                <a:latin typeface="Trebuchet MS"/>
                <a:ea typeface="Trebuchet MS"/>
                <a:cs typeface="Trebuchet MS"/>
                <a:sym typeface="Trebuchet MS"/>
              </a:rPr>
              <a:t>Computational biology</a:t>
            </a:r>
            <a:endParaRPr sz="2800">
              <a:solidFill>
                <a:schemeClr val="dk1"/>
              </a:solidFill>
              <a:latin typeface="Trebuchet MS"/>
              <a:ea typeface="Trebuchet MS"/>
              <a:cs typeface="Trebuchet MS"/>
              <a:sym typeface="Trebuchet MS"/>
            </a:endParaRPr>
          </a:p>
          <a:p>
            <a:pPr marL="355600" marR="0" lvl="0" indent="-342900" algn="l" rtl="0">
              <a:lnSpc>
                <a:spcPct val="118892"/>
              </a:lnSpc>
              <a:spcBef>
                <a:spcPts val="0"/>
              </a:spcBef>
              <a:spcAft>
                <a:spcPts val="0"/>
              </a:spcAft>
              <a:buClr>
                <a:schemeClr val="dk1"/>
              </a:buClr>
              <a:buSzPts val="2800"/>
              <a:buFont typeface="Arial"/>
              <a:buChar char="•"/>
            </a:pPr>
            <a:r>
              <a:rPr lang="en-US" sz="2800">
                <a:solidFill>
                  <a:schemeClr val="dk1"/>
                </a:solidFill>
                <a:latin typeface="Trebuchet MS"/>
                <a:ea typeface="Trebuchet MS"/>
                <a:cs typeface="Trebuchet MS"/>
                <a:sym typeface="Trebuchet MS"/>
              </a:rPr>
              <a:t>Finance</a:t>
            </a:r>
            <a:endParaRPr sz="2800">
              <a:solidFill>
                <a:schemeClr val="dk1"/>
              </a:solidFill>
              <a:latin typeface="Trebuchet MS"/>
              <a:ea typeface="Trebuchet MS"/>
              <a:cs typeface="Trebuchet MS"/>
              <a:sym typeface="Trebuchet MS"/>
            </a:endParaRPr>
          </a:p>
          <a:p>
            <a:pPr marL="355600" marR="0" lvl="0" indent="-342900" algn="l" rtl="0">
              <a:lnSpc>
                <a:spcPct val="100000"/>
              </a:lnSpc>
              <a:spcBef>
                <a:spcPts val="40"/>
              </a:spcBef>
              <a:spcAft>
                <a:spcPts val="0"/>
              </a:spcAft>
              <a:buClr>
                <a:schemeClr val="dk1"/>
              </a:buClr>
              <a:buSzPts val="2800"/>
              <a:buFont typeface="Arial"/>
              <a:buChar char="•"/>
            </a:pPr>
            <a:r>
              <a:rPr lang="en-US" sz="2800">
                <a:solidFill>
                  <a:schemeClr val="dk1"/>
                </a:solidFill>
                <a:latin typeface="Trebuchet MS"/>
                <a:ea typeface="Trebuchet MS"/>
                <a:cs typeface="Trebuchet MS"/>
                <a:sym typeface="Trebuchet MS"/>
              </a:rPr>
              <a:t>E-commerce</a:t>
            </a:r>
            <a:endParaRPr sz="2800">
              <a:solidFill>
                <a:schemeClr val="dk1"/>
              </a:solidFill>
              <a:latin typeface="Trebuchet MS"/>
              <a:ea typeface="Trebuchet MS"/>
              <a:cs typeface="Trebuchet MS"/>
              <a:sym typeface="Trebuchet MS"/>
            </a:endParaRPr>
          </a:p>
          <a:p>
            <a:pPr marL="355600" marR="0" lvl="0" indent="-342900" algn="l" rtl="0">
              <a:lnSpc>
                <a:spcPct val="118892"/>
              </a:lnSpc>
              <a:spcBef>
                <a:spcPts val="40"/>
              </a:spcBef>
              <a:spcAft>
                <a:spcPts val="0"/>
              </a:spcAft>
              <a:buClr>
                <a:schemeClr val="dk1"/>
              </a:buClr>
              <a:buSzPts val="2800"/>
              <a:buFont typeface="Arial"/>
              <a:buChar char="•"/>
            </a:pPr>
            <a:r>
              <a:rPr lang="en-US" sz="2800">
                <a:solidFill>
                  <a:schemeClr val="dk1"/>
                </a:solidFill>
                <a:latin typeface="Trebuchet MS"/>
                <a:ea typeface="Trebuchet MS"/>
                <a:cs typeface="Trebuchet MS"/>
                <a:sym typeface="Trebuchet MS"/>
              </a:rPr>
              <a:t>Space exploration</a:t>
            </a:r>
            <a:endParaRPr sz="2800">
              <a:solidFill>
                <a:schemeClr val="dk1"/>
              </a:solidFill>
              <a:latin typeface="Trebuchet MS"/>
              <a:ea typeface="Trebuchet MS"/>
              <a:cs typeface="Trebuchet MS"/>
              <a:sym typeface="Trebuchet MS"/>
            </a:endParaRPr>
          </a:p>
          <a:p>
            <a:pPr marL="355600" marR="0" lvl="0" indent="-342900" algn="l" rtl="0">
              <a:lnSpc>
                <a:spcPct val="118892"/>
              </a:lnSpc>
              <a:spcBef>
                <a:spcPts val="0"/>
              </a:spcBef>
              <a:spcAft>
                <a:spcPts val="0"/>
              </a:spcAft>
              <a:buClr>
                <a:schemeClr val="dk1"/>
              </a:buClr>
              <a:buSzPts val="2800"/>
              <a:buFont typeface="Arial"/>
              <a:buChar char="•"/>
            </a:pPr>
            <a:r>
              <a:rPr lang="en-US" sz="2800">
                <a:solidFill>
                  <a:schemeClr val="dk1"/>
                </a:solidFill>
                <a:latin typeface="Trebuchet MS"/>
                <a:ea typeface="Trebuchet MS"/>
                <a:cs typeface="Trebuchet MS"/>
                <a:sym typeface="Trebuchet MS"/>
              </a:rPr>
              <a:t>Robotics</a:t>
            </a:r>
            <a:endParaRPr sz="2800">
              <a:solidFill>
                <a:schemeClr val="dk1"/>
              </a:solidFill>
              <a:latin typeface="Trebuchet MS"/>
              <a:ea typeface="Trebuchet MS"/>
              <a:cs typeface="Trebuchet MS"/>
              <a:sym typeface="Trebuchet MS"/>
            </a:endParaRPr>
          </a:p>
          <a:p>
            <a:pPr marL="355600" marR="0" lvl="0" indent="-342900" algn="l" rtl="0">
              <a:lnSpc>
                <a:spcPct val="118892"/>
              </a:lnSpc>
              <a:spcBef>
                <a:spcPts val="40"/>
              </a:spcBef>
              <a:spcAft>
                <a:spcPts val="0"/>
              </a:spcAft>
              <a:buClr>
                <a:schemeClr val="dk1"/>
              </a:buClr>
              <a:buSzPts val="2800"/>
              <a:buFont typeface="Arial"/>
              <a:buChar char="•"/>
            </a:pPr>
            <a:r>
              <a:rPr lang="en-US" sz="2800">
                <a:solidFill>
                  <a:schemeClr val="dk1"/>
                </a:solidFill>
                <a:latin typeface="Trebuchet MS"/>
                <a:ea typeface="Trebuchet MS"/>
                <a:cs typeface="Trebuchet MS"/>
                <a:sym typeface="Trebuchet MS"/>
              </a:rPr>
              <a:t>Information extraction</a:t>
            </a:r>
            <a:endParaRPr sz="2800">
              <a:solidFill>
                <a:schemeClr val="dk1"/>
              </a:solidFill>
              <a:latin typeface="Trebuchet MS"/>
              <a:ea typeface="Trebuchet MS"/>
              <a:cs typeface="Trebuchet MS"/>
              <a:sym typeface="Trebuchet MS"/>
            </a:endParaRPr>
          </a:p>
          <a:p>
            <a:pPr marL="355600" marR="0" lvl="0" indent="-342900" algn="l" rtl="0">
              <a:lnSpc>
                <a:spcPct val="118892"/>
              </a:lnSpc>
              <a:spcBef>
                <a:spcPts val="0"/>
              </a:spcBef>
              <a:spcAft>
                <a:spcPts val="0"/>
              </a:spcAft>
              <a:buClr>
                <a:schemeClr val="dk1"/>
              </a:buClr>
              <a:buSzPts val="2800"/>
              <a:buFont typeface="Arial"/>
              <a:buChar char="•"/>
            </a:pPr>
            <a:r>
              <a:rPr lang="en-US" sz="2800">
                <a:solidFill>
                  <a:schemeClr val="dk1"/>
                </a:solidFill>
                <a:latin typeface="Trebuchet MS"/>
                <a:ea typeface="Trebuchet MS"/>
                <a:cs typeface="Trebuchet MS"/>
                <a:sym typeface="Trebuchet MS"/>
              </a:rPr>
              <a:t>Social networks</a:t>
            </a:r>
            <a:endParaRPr sz="2800">
              <a:solidFill>
                <a:schemeClr val="dk1"/>
              </a:solidFill>
              <a:latin typeface="Trebuchet MS"/>
              <a:ea typeface="Trebuchet MS"/>
              <a:cs typeface="Trebuchet MS"/>
              <a:sym typeface="Trebuchet MS"/>
            </a:endParaRPr>
          </a:p>
          <a:p>
            <a:pPr marL="355600" marR="0" lvl="0" indent="-342900" algn="l" rtl="0">
              <a:lnSpc>
                <a:spcPct val="100000"/>
              </a:lnSpc>
              <a:spcBef>
                <a:spcPts val="40"/>
              </a:spcBef>
              <a:spcAft>
                <a:spcPts val="0"/>
              </a:spcAft>
              <a:buClr>
                <a:schemeClr val="dk1"/>
              </a:buClr>
              <a:buSzPts val="2800"/>
              <a:buFont typeface="Arial"/>
              <a:buChar char="•"/>
            </a:pPr>
            <a:r>
              <a:rPr lang="en-US" sz="2800">
                <a:solidFill>
                  <a:schemeClr val="dk1"/>
                </a:solidFill>
                <a:latin typeface="Trebuchet MS"/>
                <a:ea typeface="Trebuchet MS"/>
                <a:cs typeface="Trebuchet MS"/>
                <a:sym typeface="Trebuchet MS"/>
              </a:rPr>
              <a:t>Language Processing</a:t>
            </a:r>
            <a:endParaRPr/>
          </a:p>
          <a:p>
            <a:pPr marL="12700" marR="0" lvl="0" indent="0" algn="l" rtl="0">
              <a:lnSpc>
                <a:spcPct val="100000"/>
              </a:lnSpc>
              <a:spcBef>
                <a:spcPts val="40"/>
              </a:spcBef>
              <a:spcAft>
                <a:spcPts val="0"/>
              </a:spcAft>
              <a:buNone/>
            </a:pPr>
            <a:r>
              <a:rPr lang="en-US" sz="2800">
                <a:solidFill>
                  <a:schemeClr val="dk1"/>
                </a:solidFill>
                <a:latin typeface="Trebuchet MS"/>
                <a:ea typeface="Trebuchet MS"/>
                <a:cs typeface="Trebuchet MS"/>
                <a:sym typeface="Trebuchet MS"/>
              </a:rPr>
              <a:t>Many more emerging…</a:t>
            </a:r>
            <a:endParaRPr sz="2800">
              <a:solidFill>
                <a:schemeClr val="dk1"/>
              </a:solidFill>
              <a:latin typeface="Trebuchet MS"/>
              <a:ea typeface="Trebuchet MS"/>
              <a:cs typeface="Trebuchet MS"/>
              <a:sym typeface="Trebuchet MS"/>
            </a:endParaRPr>
          </a:p>
        </p:txBody>
      </p:sp>
      <p:sp>
        <p:nvSpPr>
          <p:cNvPr id="605" name="Google Shape;605;p22"/>
          <p:cNvSpPr txBox="1"/>
          <p:nvPr/>
        </p:nvSpPr>
        <p:spPr>
          <a:xfrm>
            <a:off x="78754" y="6569500"/>
            <a:ext cx="2813700" cy="238800"/>
          </a:xfrm>
          <a:prstGeom prst="rect">
            <a:avLst/>
          </a:prstGeom>
          <a:noFill/>
          <a:ln>
            <a:noFill/>
          </a:ln>
        </p:spPr>
        <p:txBody>
          <a:bodyPr spcFirstLastPara="1" wrap="square" lIns="0" tIns="12700" rIns="0" bIns="0" anchor="t" anchorCtr="0">
            <a:noAutofit/>
          </a:bodyPr>
          <a:lstStyle/>
          <a:p>
            <a:pPr marL="12700" marR="0" lvl="0" indent="0" algn="l" rtl="0">
              <a:lnSpc>
                <a:spcPct val="100000"/>
              </a:lnSpc>
              <a:spcBef>
                <a:spcPts val="0"/>
              </a:spcBef>
              <a:spcAft>
                <a:spcPts val="0"/>
              </a:spcAft>
              <a:buClr>
                <a:schemeClr val="dk1"/>
              </a:buClr>
              <a:buSzPts val="1400"/>
              <a:buFont typeface="Trebuchet MS"/>
              <a:buNone/>
            </a:pPr>
            <a:r>
              <a:rPr lang="en-US" sz="1400">
                <a:solidFill>
                  <a:schemeClr val="dk1"/>
                </a:solidFill>
                <a:latin typeface="Trebuchet MS"/>
                <a:ea typeface="Trebuchet MS"/>
                <a:cs typeface="Trebuchet MS"/>
                <a:sym typeface="Trebuchet MS"/>
              </a:rPr>
              <a:t>Slide credit: Pedro Domingos</a:t>
            </a:r>
            <a:endParaRPr sz="1400">
              <a:solidFill>
                <a:schemeClr val="dk1"/>
              </a:solidFill>
              <a:latin typeface="Trebuchet MS"/>
              <a:ea typeface="Trebuchet MS"/>
              <a:cs typeface="Trebuchet MS"/>
              <a:sym typeface="Trebuchet MS"/>
            </a:endParaRPr>
          </a:p>
        </p:txBody>
      </p:sp>
      <p:sp>
        <p:nvSpPr>
          <p:cNvPr id="606" name="Google Shape;606;p22"/>
          <p:cNvSpPr txBox="1"/>
          <p:nvPr/>
        </p:nvSpPr>
        <p:spPr>
          <a:xfrm>
            <a:off x="0" y="433252"/>
            <a:ext cx="9144000" cy="8382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4400"/>
              <a:buFont typeface="Calibri"/>
              <a:buNone/>
            </a:pPr>
            <a:r>
              <a:rPr lang="en-US" sz="4400" b="1">
                <a:solidFill>
                  <a:schemeClr val="dk1"/>
                </a:solidFill>
                <a:latin typeface="Calibri"/>
                <a:ea typeface="Calibri"/>
                <a:cs typeface="Calibri"/>
                <a:sym typeface="Calibri"/>
              </a:rPr>
              <a:t>Application Domains</a:t>
            </a:r>
            <a:endParaRPr sz="4400" b="1">
              <a:solidFill>
                <a:schemeClr val="dk1"/>
              </a:solidFill>
              <a:latin typeface="Calibri"/>
              <a:ea typeface="Calibri"/>
              <a:cs typeface="Calibri"/>
              <a:sym typeface="Calibri"/>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10"/>
        <p:cNvGrpSpPr/>
        <p:nvPr/>
      </p:nvGrpSpPr>
      <p:grpSpPr>
        <a:xfrm>
          <a:off x="0" y="0"/>
          <a:ext cx="0" cy="0"/>
          <a:chOff x="0" y="0"/>
          <a:chExt cx="0" cy="0"/>
        </a:xfrm>
      </p:grpSpPr>
      <p:sp>
        <p:nvSpPr>
          <p:cNvPr id="611" name="Google Shape;611;p23"/>
          <p:cNvSpPr txBox="1">
            <a:spLocks noGrp="1"/>
          </p:cNvSpPr>
          <p:nvPr>
            <p:ph type="title"/>
          </p:nvPr>
        </p:nvSpPr>
        <p:spPr>
          <a:xfrm>
            <a:off x="765075" y="2144075"/>
            <a:ext cx="7643700" cy="2920200"/>
          </a:xfrm>
          <a:prstGeom prst="rect">
            <a:avLst/>
          </a:prstGeom>
          <a:noFill/>
          <a:ln>
            <a:noFill/>
          </a:ln>
        </p:spPr>
        <p:txBody>
          <a:bodyPr spcFirstLastPara="1" wrap="square" lIns="0" tIns="9525" rIns="0" bIns="0" anchor="t" anchorCtr="0">
            <a:noAutofit/>
          </a:bodyPr>
          <a:lstStyle/>
          <a:p>
            <a:pPr marL="1471930" marR="5080" lvl="0" indent="-1459865" algn="l" rtl="0">
              <a:lnSpc>
                <a:spcPct val="100400"/>
              </a:lnSpc>
              <a:spcBef>
                <a:spcPts val="0"/>
              </a:spcBef>
              <a:spcAft>
                <a:spcPts val="0"/>
              </a:spcAft>
              <a:buClr>
                <a:schemeClr val="dk1"/>
              </a:buClr>
              <a:buSzPts val="1400"/>
              <a:buFont typeface="Trebuchet MS"/>
              <a:buNone/>
            </a:pPr>
            <a:r>
              <a:rPr lang="en-US"/>
              <a:t>State of the Art Applications of Machine Learning</a:t>
            </a:r>
            <a:endParaRPr/>
          </a:p>
          <a:p>
            <a:pPr marL="1471930" marR="5080" lvl="0" indent="-1459865" algn="l" rtl="0">
              <a:lnSpc>
                <a:spcPct val="100400"/>
              </a:lnSpc>
              <a:spcBef>
                <a:spcPts val="0"/>
              </a:spcBef>
              <a:spcAft>
                <a:spcPts val="0"/>
              </a:spcAft>
              <a:buClr>
                <a:schemeClr val="dk1"/>
              </a:buClr>
              <a:buSzPts val="1400"/>
              <a:buFont typeface="Trebuchet MS"/>
              <a:buNone/>
            </a:pPr>
            <a:endParaRPr/>
          </a:p>
          <a:p>
            <a:pPr marL="1471930" marR="5080" lvl="0" indent="-1459865" algn="l" rtl="0">
              <a:lnSpc>
                <a:spcPct val="100400"/>
              </a:lnSpc>
              <a:spcBef>
                <a:spcPts val="0"/>
              </a:spcBef>
              <a:spcAft>
                <a:spcPts val="0"/>
              </a:spcAft>
              <a:buClr>
                <a:schemeClr val="dk1"/>
              </a:buClr>
              <a:buSzPts val="1400"/>
              <a:buFont typeface="Trebuchet MS"/>
              <a:buNone/>
            </a:pPr>
            <a:r>
              <a:rPr lang="en-US" sz="1800"/>
              <a:t>.</a:t>
            </a:r>
            <a:endParaRPr/>
          </a:p>
        </p:txBody>
      </p:sp>
      <p:sp>
        <p:nvSpPr>
          <p:cNvPr id="612" name="Google Shape;612;p23"/>
          <p:cNvSpPr txBox="1"/>
          <p:nvPr/>
        </p:nvSpPr>
        <p:spPr>
          <a:xfrm>
            <a:off x="8425815" y="6422072"/>
            <a:ext cx="180975" cy="208279"/>
          </a:xfrm>
          <a:prstGeom prst="rect">
            <a:avLst/>
          </a:prstGeom>
          <a:noFill/>
          <a:ln>
            <a:noFill/>
          </a:ln>
        </p:spPr>
        <p:txBody>
          <a:bodyPr spcFirstLastPara="1" wrap="square" lIns="0" tIns="12700" rIns="0" bIns="0" anchor="t" anchorCtr="0">
            <a:noAutofit/>
          </a:bodyPr>
          <a:lstStyle/>
          <a:p>
            <a:pPr marL="0" marR="0" lvl="0" indent="0" algn="l" rtl="0">
              <a:lnSpc>
                <a:spcPct val="100000"/>
              </a:lnSpc>
              <a:spcBef>
                <a:spcPts val="0"/>
              </a:spcBef>
              <a:spcAft>
                <a:spcPts val="0"/>
              </a:spcAft>
              <a:buClr>
                <a:schemeClr val="dk1"/>
              </a:buClr>
              <a:buSzPts val="1200"/>
              <a:buFont typeface="Tahoma"/>
              <a:buNone/>
            </a:pPr>
            <a:endParaRPr sz="1200">
              <a:solidFill>
                <a:schemeClr val="dk1"/>
              </a:solidFill>
              <a:latin typeface="Trebuchet MS"/>
              <a:ea typeface="Trebuchet MS"/>
              <a:cs typeface="Trebuchet MS"/>
              <a:sym typeface="Trebuchet MS"/>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16"/>
        <p:cNvGrpSpPr/>
        <p:nvPr/>
      </p:nvGrpSpPr>
      <p:grpSpPr>
        <a:xfrm>
          <a:off x="0" y="0"/>
          <a:ext cx="0" cy="0"/>
          <a:chOff x="0" y="0"/>
          <a:chExt cx="0" cy="0"/>
        </a:xfrm>
      </p:grpSpPr>
      <p:sp>
        <p:nvSpPr>
          <p:cNvPr id="617" name="Google Shape;617;p24"/>
          <p:cNvSpPr txBox="1">
            <a:spLocks noGrp="1"/>
          </p:cNvSpPr>
          <p:nvPr>
            <p:ph type="title"/>
          </p:nvPr>
        </p:nvSpPr>
        <p:spPr>
          <a:xfrm>
            <a:off x="26894" y="762000"/>
            <a:ext cx="8534100" cy="5034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2"/>
              </a:buClr>
              <a:buSzPts val="3600"/>
              <a:buFont typeface="Times New Roman"/>
              <a:buNone/>
            </a:pPr>
            <a:r>
              <a:rPr lang="en-US">
                <a:solidFill>
                  <a:srgbClr val="000000"/>
                </a:solidFill>
                <a:latin typeface="Trebuchet MS"/>
                <a:ea typeface="Trebuchet MS"/>
                <a:cs typeface="Trebuchet MS"/>
                <a:sym typeface="Trebuchet MS"/>
              </a:rPr>
              <a:t>Application Types</a:t>
            </a:r>
            <a:endParaRPr>
              <a:solidFill>
                <a:srgbClr val="000000"/>
              </a:solidFill>
              <a:latin typeface="Trebuchet MS"/>
              <a:ea typeface="Trebuchet MS"/>
              <a:cs typeface="Trebuchet MS"/>
              <a:sym typeface="Trebuchet MS"/>
            </a:endParaRPr>
          </a:p>
        </p:txBody>
      </p:sp>
      <p:sp>
        <p:nvSpPr>
          <p:cNvPr id="618" name="Google Shape;618;p24"/>
          <p:cNvSpPr txBox="1">
            <a:spLocks noGrp="1"/>
          </p:cNvSpPr>
          <p:nvPr>
            <p:ph type="body" idx="1"/>
          </p:nvPr>
        </p:nvSpPr>
        <p:spPr>
          <a:xfrm>
            <a:off x="685800" y="1371600"/>
            <a:ext cx="8139000" cy="4687800"/>
          </a:xfrm>
          <a:prstGeom prst="rect">
            <a:avLst/>
          </a:prstGeom>
          <a:noFill/>
          <a:ln>
            <a:noFill/>
          </a:ln>
        </p:spPr>
        <p:txBody>
          <a:bodyPr spcFirstLastPara="1" wrap="square" lIns="91425" tIns="45700" rIns="91425" bIns="45700" anchor="t" anchorCtr="0">
            <a:noAutofit/>
          </a:bodyPr>
          <a:lstStyle/>
          <a:p>
            <a:pPr marL="742950" marR="0" lvl="1" indent="-285750" algn="l" rtl="0">
              <a:lnSpc>
                <a:spcPct val="80000"/>
              </a:lnSpc>
              <a:spcBef>
                <a:spcPts val="400"/>
              </a:spcBef>
              <a:spcAft>
                <a:spcPts val="0"/>
              </a:spcAft>
              <a:buClr>
                <a:srgbClr val="4A86E8"/>
              </a:buClr>
              <a:buSzPts val="2000"/>
              <a:buFont typeface="Times New Roman"/>
              <a:buChar char="–"/>
            </a:pPr>
            <a:r>
              <a:rPr lang="en-US" b="0" i="0" u="none" strike="noStrike" cap="none">
                <a:latin typeface="Calibri"/>
                <a:ea typeface="Calibri"/>
                <a:cs typeface="Calibri"/>
                <a:sym typeface="Calibri"/>
              </a:rPr>
              <a:t>Medical diagnosis</a:t>
            </a:r>
            <a:endParaRPr>
              <a:latin typeface="Calibri"/>
              <a:ea typeface="Calibri"/>
              <a:cs typeface="Calibri"/>
              <a:sym typeface="Calibri"/>
            </a:endParaRPr>
          </a:p>
          <a:p>
            <a:pPr marL="742950" marR="0" lvl="1" indent="-285750" algn="l" rtl="0">
              <a:lnSpc>
                <a:spcPct val="80000"/>
              </a:lnSpc>
              <a:spcBef>
                <a:spcPts val="400"/>
              </a:spcBef>
              <a:spcAft>
                <a:spcPts val="0"/>
              </a:spcAft>
              <a:buClr>
                <a:srgbClr val="4A86E8"/>
              </a:buClr>
              <a:buSzPts val="2000"/>
              <a:buFont typeface="Times New Roman"/>
              <a:buChar char="–"/>
            </a:pPr>
            <a:r>
              <a:rPr lang="en-US" b="0" i="0" u="none" strike="noStrike" cap="none">
                <a:latin typeface="Calibri"/>
                <a:ea typeface="Calibri"/>
                <a:cs typeface="Calibri"/>
                <a:sym typeface="Calibri"/>
              </a:rPr>
              <a:t>Credit card applications or transactions</a:t>
            </a:r>
            <a:endParaRPr>
              <a:latin typeface="Calibri"/>
              <a:ea typeface="Calibri"/>
              <a:cs typeface="Calibri"/>
              <a:sym typeface="Calibri"/>
            </a:endParaRPr>
          </a:p>
          <a:p>
            <a:pPr marL="742950" marR="0" lvl="1" indent="-285750" algn="l" rtl="0">
              <a:lnSpc>
                <a:spcPct val="80000"/>
              </a:lnSpc>
              <a:spcBef>
                <a:spcPts val="400"/>
              </a:spcBef>
              <a:spcAft>
                <a:spcPts val="0"/>
              </a:spcAft>
              <a:buClr>
                <a:srgbClr val="4A86E8"/>
              </a:buClr>
              <a:buSzPts val="2000"/>
              <a:buFont typeface="Times New Roman"/>
              <a:buChar char="–"/>
            </a:pPr>
            <a:r>
              <a:rPr lang="en-US" b="0" i="0" u="none" strike="noStrike" cap="none">
                <a:latin typeface="Calibri"/>
                <a:ea typeface="Calibri"/>
                <a:cs typeface="Calibri"/>
                <a:sym typeface="Calibri"/>
              </a:rPr>
              <a:t>Fraud detection in e-commerce</a:t>
            </a:r>
            <a:endParaRPr>
              <a:latin typeface="Calibri"/>
              <a:ea typeface="Calibri"/>
              <a:cs typeface="Calibri"/>
              <a:sym typeface="Calibri"/>
            </a:endParaRPr>
          </a:p>
          <a:p>
            <a:pPr marL="742950" marR="0" lvl="1" indent="-285750" algn="l" rtl="0">
              <a:lnSpc>
                <a:spcPct val="80000"/>
              </a:lnSpc>
              <a:spcBef>
                <a:spcPts val="400"/>
              </a:spcBef>
              <a:spcAft>
                <a:spcPts val="0"/>
              </a:spcAft>
              <a:buClr>
                <a:srgbClr val="4A86E8"/>
              </a:buClr>
              <a:buSzPts val="2000"/>
              <a:buFont typeface="Times New Roman"/>
              <a:buChar char="–"/>
            </a:pPr>
            <a:r>
              <a:rPr lang="en-US" b="0" i="0" u="none" strike="noStrike" cap="none">
                <a:latin typeface="Calibri"/>
                <a:ea typeface="Calibri"/>
                <a:cs typeface="Calibri"/>
                <a:sym typeface="Calibri"/>
              </a:rPr>
              <a:t>Worm detection in network packets</a:t>
            </a:r>
            <a:endParaRPr>
              <a:latin typeface="Calibri"/>
              <a:ea typeface="Calibri"/>
              <a:cs typeface="Calibri"/>
              <a:sym typeface="Calibri"/>
            </a:endParaRPr>
          </a:p>
          <a:p>
            <a:pPr marL="742950" marR="0" lvl="1" indent="-285750" algn="l" rtl="0">
              <a:lnSpc>
                <a:spcPct val="80000"/>
              </a:lnSpc>
              <a:spcBef>
                <a:spcPts val="400"/>
              </a:spcBef>
              <a:spcAft>
                <a:spcPts val="0"/>
              </a:spcAft>
              <a:buClr>
                <a:srgbClr val="4A86E8"/>
              </a:buClr>
              <a:buSzPts val="2000"/>
              <a:buFont typeface="Times New Roman"/>
              <a:buChar char="–"/>
            </a:pPr>
            <a:r>
              <a:rPr lang="en-US" b="0" i="0" u="none" strike="noStrike" cap="none">
                <a:latin typeface="Calibri"/>
                <a:ea typeface="Calibri"/>
                <a:cs typeface="Calibri"/>
                <a:sym typeface="Calibri"/>
              </a:rPr>
              <a:t>Spam filtering in email</a:t>
            </a:r>
            <a:endParaRPr>
              <a:latin typeface="Calibri"/>
              <a:ea typeface="Calibri"/>
              <a:cs typeface="Calibri"/>
              <a:sym typeface="Calibri"/>
            </a:endParaRPr>
          </a:p>
          <a:p>
            <a:pPr marL="742950" marR="0" lvl="1" indent="-285750" algn="l" rtl="0">
              <a:lnSpc>
                <a:spcPct val="80000"/>
              </a:lnSpc>
              <a:spcBef>
                <a:spcPts val="400"/>
              </a:spcBef>
              <a:spcAft>
                <a:spcPts val="0"/>
              </a:spcAft>
              <a:buClr>
                <a:srgbClr val="4A86E8"/>
              </a:buClr>
              <a:buSzPts val="2000"/>
              <a:buFont typeface="Times New Roman"/>
              <a:buChar char="–"/>
            </a:pPr>
            <a:r>
              <a:rPr lang="en-US" b="0" i="0" u="none" strike="noStrike" cap="none">
                <a:latin typeface="Calibri"/>
                <a:ea typeface="Calibri"/>
                <a:cs typeface="Calibri"/>
                <a:sym typeface="Calibri"/>
              </a:rPr>
              <a:t>Recommended articles in a newspaper</a:t>
            </a:r>
            <a:endParaRPr>
              <a:latin typeface="Calibri"/>
              <a:ea typeface="Calibri"/>
              <a:cs typeface="Calibri"/>
              <a:sym typeface="Calibri"/>
            </a:endParaRPr>
          </a:p>
          <a:p>
            <a:pPr marL="742950" marR="0" lvl="1" indent="-285750" algn="l" rtl="0">
              <a:lnSpc>
                <a:spcPct val="80000"/>
              </a:lnSpc>
              <a:spcBef>
                <a:spcPts val="400"/>
              </a:spcBef>
              <a:spcAft>
                <a:spcPts val="0"/>
              </a:spcAft>
              <a:buClr>
                <a:srgbClr val="4A86E8"/>
              </a:buClr>
              <a:buSzPts val="2000"/>
              <a:buFont typeface="Times New Roman"/>
              <a:buChar char="–"/>
            </a:pPr>
            <a:r>
              <a:rPr lang="en-US" b="0" i="0" u="none" strike="noStrike" cap="none">
                <a:latin typeface="Calibri"/>
                <a:ea typeface="Calibri"/>
                <a:cs typeface="Calibri"/>
                <a:sym typeface="Calibri"/>
              </a:rPr>
              <a:t>Recommended books, movies, music, or jokes</a:t>
            </a:r>
            <a:endParaRPr>
              <a:latin typeface="Calibri"/>
              <a:ea typeface="Calibri"/>
              <a:cs typeface="Calibri"/>
              <a:sym typeface="Calibri"/>
            </a:endParaRPr>
          </a:p>
          <a:p>
            <a:pPr marL="742950" marR="0" lvl="1" indent="-285750" algn="l" rtl="0">
              <a:lnSpc>
                <a:spcPct val="80000"/>
              </a:lnSpc>
              <a:spcBef>
                <a:spcPts val="400"/>
              </a:spcBef>
              <a:spcAft>
                <a:spcPts val="0"/>
              </a:spcAft>
              <a:buClr>
                <a:srgbClr val="4A86E8"/>
              </a:buClr>
              <a:buSzPts val="2000"/>
              <a:buFont typeface="Times New Roman"/>
              <a:buChar char="–"/>
            </a:pPr>
            <a:r>
              <a:rPr lang="en-US" b="0" i="0" u="none" strike="noStrike" cap="none">
                <a:latin typeface="Calibri"/>
                <a:ea typeface="Calibri"/>
                <a:cs typeface="Calibri"/>
                <a:sym typeface="Calibri"/>
              </a:rPr>
              <a:t>Financial investments</a:t>
            </a:r>
            <a:endParaRPr>
              <a:latin typeface="Calibri"/>
              <a:ea typeface="Calibri"/>
              <a:cs typeface="Calibri"/>
              <a:sym typeface="Calibri"/>
            </a:endParaRPr>
          </a:p>
          <a:p>
            <a:pPr marL="742950" marR="0" lvl="1" indent="-285750" algn="l" rtl="0">
              <a:lnSpc>
                <a:spcPct val="80000"/>
              </a:lnSpc>
              <a:spcBef>
                <a:spcPts val="400"/>
              </a:spcBef>
              <a:spcAft>
                <a:spcPts val="0"/>
              </a:spcAft>
              <a:buClr>
                <a:srgbClr val="4A86E8"/>
              </a:buClr>
              <a:buSzPts val="2000"/>
              <a:buFont typeface="Times New Roman"/>
              <a:buChar char="–"/>
            </a:pPr>
            <a:r>
              <a:rPr lang="en-US" b="0" i="0" u="none" strike="noStrike" cap="none">
                <a:latin typeface="Calibri"/>
                <a:ea typeface="Calibri"/>
                <a:cs typeface="Calibri"/>
                <a:sym typeface="Calibri"/>
              </a:rPr>
              <a:t>DNA sequences</a:t>
            </a:r>
            <a:endParaRPr>
              <a:latin typeface="Calibri"/>
              <a:ea typeface="Calibri"/>
              <a:cs typeface="Calibri"/>
              <a:sym typeface="Calibri"/>
            </a:endParaRPr>
          </a:p>
          <a:p>
            <a:pPr marL="742950" marR="0" lvl="1" indent="-285750" algn="l" rtl="0">
              <a:lnSpc>
                <a:spcPct val="80000"/>
              </a:lnSpc>
              <a:spcBef>
                <a:spcPts val="400"/>
              </a:spcBef>
              <a:spcAft>
                <a:spcPts val="0"/>
              </a:spcAft>
              <a:buClr>
                <a:srgbClr val="4A86E8"/>
              </a:buClr>
              <a:buSzPts val="2000"/>
              <a:buFont typeface="Times New Roman"/>
              <a:buChar char="–"/>
            </a:pPr>
            <a:r>
              <a:rPr lang="en-US" b="0" i="0" u="none" strike="noStrike" cap="none">
                <a:latin typeface="Calibri"/>
                <a:ea typeface="Calibri"/>
                <a:cs typeface="Calibri"/>
                <a:sym typeface="Calibri"/>
              </a:rPr>
              <a:t>Spoken words</a:t>
            </a:r>
            <a:endParaRPr>
              <a:latin typeface="Calibri"/>
              <a:ea typeface="Calibri"/>
              <a:cs typeface="Calibri"/>
              <a:sym typeface="Calibri"/>
            </a:endParaRPr>
          </a:p>
          <a:p>
            <a:pPr marL="742950" marR="0" lvl="1" indent="-285750" algn="l" rtl="0">
              <a:lnSpc>
                <a:spcPct val="80000"/>
              </a:lnSpc>
              <a:spcBef>
                <a:spcPts val="400"/>
              </a:spcBef>
              <a:spcAft>
                <a:spcPts val="0"/>
              </a:spcAft>
              <a:buClr>
                <a:srgbClr val="4A86E8"/>
              </a:buClr>
              <a:buSzPts val="2000"/>
              <a:buFont typeface="Times New Roman"/>
              <a:buChar char="–"/>
            </a:pPr>
            <a:r>
              <a:rPr lang="en-US" b="0" i="0" u="none" strike="noStrike" cap="none">
                <a:latin typeface="Calibri"/>
                <a:ea typeface="Calibri"/>
                <a:cs typeface="Calibri"/>
                <a:sym typeface="Calibri"/>
              </a:rPr>
              <a:t>Handwritten letters</a:t>
            </a:r>
            <a:endParaRPr>
              <a:latin typeface="Calibri"/>
              <a:ea typeface="Calibri"/>
              <a:cs typeface="Calibri"/>
              <a:sym typeface="Calibri"/>
            </a:endParaRPr>
          </a:p>
          <a:p>
            <a:pPr marL="742950" marR="0" lvl="1" indent="-285750" algn="l" rtl="0">
              <a:lnSpc>
                <a:spcPct val="80000"/>
              </a:lnSpc>
              <a:spcBef>
                <a:spcPts val="400"/>
              </a:spcBef>
              <a:spcAft>
                <a:spcPts val="0"/>
              </a:spcAft>
              <a:buClr>
                <a:srgbClr val="4A86E8"/>
              </a:buClr>
              <a:buSzPts val="2000"/>
              <a:buFont typeface="Times New Roman"/>
              <a:buChar char="–"/>
            </a:pPr>
            <a:r>
              <a:rPr lang="en-US" b="0" i="0" u="none" strike="noStrike" cap="none">
                <a:latin typeface="Calibri"/>
                <a:ea typeface="Calibri"/>
                <a:cs typeface="Calibri"/>
                <a:sym typeface="Calibri"/>
              </a:rPr>
              <a:t>Astronomical images</a:t>
            </a:r>
            <a:endParaRPr>
              <a:latin typeface="Calibri"/>
              <a:ea typeface="Calibri"/>
              <a:cs typeface="Calibri"/>
              <a:sym typeface="Calibri"/>
            </a:endParaRPr>
          </a:p>
          <a:p>
            <a:pPr marL="342900" marR="0" lvl="0" indent="-215900" algn="l" rtl="0">
              <a:lnSpc>
                <a:spcPct val="100000"/>
              </a:lnSpc>
              <a:spcBef>
                <a:spcPts val="400"/>
              </a:spcBef>
              <a:spcAft>
                <a:spcPts val="0"/>
              </a:spcAft>
              <a:buClr>
                <a:srgbClr val="FF0000"/>
              </a:buClr>
              <a:buSzPts val="2000"/>
              <a:buFont typeface="Times New Roman"/>
              <a:buNone/>
            </a:pPr>
            <a:endParaRPr sz="2000" b="0" i="0" u="none" strike="noStrike" cap="none">
              <a:solidFill>
                <a:srgbClr val="333399"/>
              </a:solidFill>
              <a:latin typeface="Times New Roman"/>
              <a:ea typeface="Times New Roman"/>
              <a:cs typeface="Times New Roman"/>
              <a:sym typeface="Times New Roman"/>
            </a:endParaRPr>
          </a:p>
        </p:txBody>
      </p:sp>
      <p:sp>
        <p:nvSpPr>
          <p:cNvPr id="619" name="Google Shape;619;p24"/>
          <p:cNvSpPr txBox="1"/>
          <p:nvPr/>
        </p:nvSpPr>
        <p:spPr>
          <a:xfrm>
            <a:off x="78753" y="6570550"/>
            <a:ext cx="2620800" cy="238800"/>
          </a:xfrm>
          <a:prstGeom prst="rect">
            <a:avLst/>
          </a:prstGeom>
          <a:noFill/>
          <a:ln>
            <a:noFill/>
          </a:ln>
        </p:spPr>
        <p:txBody>
          <a:bodyPr spcFirstLastPara="1" wrap="square" lIns="0" tIns="12700" rIns="0" bIns="0" anchor="t" anchorCtr="0">
            <a:noAutofit/>
          </a:bodyPr>
          <a:lstStyle/>
          <a:p>
            <a:pPr marL="12700" marR="0" lvl="0" indent="0" algn="l" rtl="0">
              <a:lnSpc>
                <a:spcPct val="100000"/>
              </a:lnSpc>
              <a:spcBef>
                <a:spcPts val="0"/>
              </a:spcBef>
              <a:spcAft>
                <a:spcPts val="0"/>
              </a:spcAft>
              <a:buClr>
                <a:schemeClr val="dk1"/>
              </a:buClr>
              <a:buSzPts val="1400"/>
              <a:buFont typeface="Trebuchet MS"/>
              <a:buNone/>
            </a:pPr>
            <a:r>
              <a:rPr lang="en-US" sz="1400">
                <a:solidFill>
                  <a:schemeClr val="dk1"/>
                </a:solidFill>
                <a:latin typeface="Trebuchet MS"/>
                <a:ea typeface="Trebuchet MS"/>
                <a:cs typeface="Trebuchet MS"/>
                <a:sym typeface="Trebuchet MS"/>
              </a:rPr>
              <a:t>Slide credit: </a:t>
            </a:r>
            <a:r>
              <a:rPr lang="en-US" sz="1600">
                <a:solidFill>
                  <a:schemeClr val="dk1"/>
                </a:solidFill>
                <a:latin typeface="Trebuchet MS"/>
                <a:ea typeface="Trebuchet MS"/>
                <a:cs typeface="Trebuchet MS"/>
                <a:sym typeface="Trebuchet MS"/>
              </a:rPr>
              <a:t>Ray Mooney</a:t>
            </a:r>
            <a:endParaRPr sz="1400">
              <a:solidFill>
                <a:schemeClr val="dk1"/>
              </a:solidFill>
              <a:latin typeface="Trebuchet MS"/>
              <a:ea typeface="Trebuchet MS"/>
              <a:cs typeface="Trebuchet MS"/>
              <a:sym typeface="Trebuchet MS"/>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23"/>
        <p:cNvGrpSpPr/>
        <p:nvPr/>
      </p:nvGrpSpPr>
      <p:grpSpPr>
        <a:xfrm>
          <a:off x="0" y="0"/>
          <a:ext cx="0" cy="0"/>
          <a:chOff x="0" y="0"/>
          <a:chExt cx="0" cy="0"/>
        </a:xfrm>
      </p:grpSpPr>
      <p:sp>
        <p:nvSpPr>
          <p:cNvPr id="624" name="Google Shape;624;p25"/>
          <p:cNvSpPr txBox="1">
            <a:spLocks noGrp="1"/>
          </p:cNvSpPr>
          <p:nvPr>
            <p:ph type="title"/>
          </p:nvPr>
        </p:nvSpPr>
        <p:spPr>
          <a:xfrm>
            <a:off x="358590" y="1412377"/>
            <a:ext cx="6804210" cy="333400"/>
          </a:xfrm>
          <a:prstGeom prst="rect">
            <a:avLst/>
          </a:prstGeom>
          <a:noFill/>
          <a:ln>
            <a:noFill/>
          </a:ln>
        </p:spPr>
        <p:txBody>
          <a:bodyPr spcFirstLastPara="1" wrap="square" lIns="0" tIns="12700" rIns="0" bIns="0" anchor="t" anchorCtr="0">
            <a:noAutofit/>
          </a:bodyPr>
          <a:lstStyle/>
          <a:p>
            <a:pPr marL="1609725" marR="5080" lvl="0" indent="-1597660" algn="l" rtl="0">
              <a:lnSpc>
                <a:spcPct val="113100"/>
              </a:lnSpc>
              <a:spcBef>
                <a:spcPts val="0"/>
              </a:spcBef>
              <a:spcAft>
                <a:spcPts val="0"/>
              </a:spcAft>
              <a:buClr>
                <a:schemeClr val="dk1"/>
              </a:buClr>
              <a:buSzPts val="2400"/>
              <a:buFont typeface="Calibri"/>
              <a:buNone/>
            </a:pPr>
            <a:r>
              <a:rPr lang="en-US" sz="2400"/>
              <a:t>It is very hard to say what makes a 2</a:t>
            </a:r>
            <a:endParaRPr sz="2400"/>
          </a:p>
        </p:txBody>
      </p:sp>
      <p:sp>
        <p:nvSpPr>
          <p:cNvPr id="625" name="Google Shape;625;p25"/>
          <p:cNvSpPr/>
          <p:nvPr/>
        </p:nvSpPr>
        <p:spPr>
          <a:xfrm>
            <a:off x="827087" y="1905731"/>
            <a:ext cx="6814683" cy="410836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626" name="Google Shape;626;p25"/>
          <p:cNvSpPr/>
          <p:nvPr/>
        </p:nvSpPr>
        <p:spPr>
          <a:xfrm>
            <a:off x="845016" y="2558851"/>
            <a:ext cx="5219700" cy="827404"/>
          </a:xfrm>
          <a:custGeom>
            <a:avLst/>
            <a:gdLst/>
            <a:ahLst/>
            <a:cxnLst/>
            <a:rect l="l" t="t" r="r" b="b"/>
            <a:pathLst>
              <a:path w="5219700" h="827404" extrusionOk="0">
                <a:moveTo>
                  <a:pt x="0" y="0"/>
                </a:moveTo>
                <a:lnTo>
                  <a:pt x="5219702" y="0"/>
                </a:lnTo>
                <a:lnTo>
                  <a:pt x="5219702" y="827088"/>
                </a:lnTo>
                <a:lnTo>
                  <a:pt x="0" y="827088"/>
                </a:lnTo>
                <a:lnTo>
                  <a:pt x="0" y="0"/>
                </a:lnTo>
                <a:close/>
              </a:path>
            </a:pathLst>
          </a:custGeom>
          <a:noFill/>
          <a:ln w="19050"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627" name="Google Shape;627;p25"/>
          <p:cNvSpPr/>
          <p:nvPr/>
        </p:nvSpPr>
        <p:spPr>
          <a:xfrm>
            <a:off x="2209800" y="4356416"/>
            <a:ext cx="1368425" cy="827404"/>
          </a:xfrm>
          <a:custGeom>
            <a:avLst/>
            <a:gdLst/>
            <a:ahLst/>
            <a:cxnLst/>
            <a:rect l="l" t="t" r="r" b="b"/>
            <a:pathLst>
              <a:path w="1368425" h="827404" extrusionOk="0">
                <a:moveTo>
                  <a:pt x="0" y="0"/>
                </a:moveTo>
                <a:lnTo>
                  <a:pt x="1368430" y="0"/>
                </a:lnTo>
                <a:lnTo>
                  <a:pt x="1368430" y="827088"/>
                </a:lnTo>
                <a:lnTo>
                  <a:pt x="0" y="827088"/>
                </a:lnTo>
                <a:lnTo>
                  <a:pt x="0" y="0"/>
                </a:lnTo>
                <a:close/>
              </a:path>
            </a:pathLst>
          </a:custGeom>
          <a:noFill/>
          <a:ln w="19050" cap="flat" cmpd="sng">
            <a:solidFill>
              <a:srgbClr val="FF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628" name="Google Shape;628;p25"/>
          <p:cNvSpPr/>
          <p:nvPr/>
        </p:nvSpPr>
        <p:spPr>
          <a:xfrm>
            <a:off x="827087" y="3529012"/>
            <a:ext cx="720725" cy="827404"/>
          </a:xfrm>
          <a:custGeom>
            <a:avLst/>
            <a:gdLst/>
            <a:ahLst/>
            <a:cxnLst/>
            <a:rect l="l" t="t" r="r" b="b"/>
            <a:pathLst>
              <a:path w="720725" h="827404" extrusionOk="0">
                <a:moveTo>
                  <a:pt x="0" y="0"/>
                </a:moveTo>
                <a:lnTo>
                  <a:pt x="720725" y="0"/>
                </a:lnTo>
                <a:lnTo>
                  <a:pt x="720725" y="827087"/>
                </a:lnTo>
                <a:lnTo>
                  <a:pt x="0" y="827087"/>
                </a:lnTo>
                <a:lnTo>
                  <a:pt x="0" y="0"/>
                </a:lnTo>
                <a:close/>
              </a:path>
            </a:pathLst>
          </a:custGeom>
          <a:noFill/>
          <a:ln w="19050" cap="flat" cmpd="sng">
            <a:solidFill>
              <a:srgbClr val="FF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629" name="Google Shape;629;p25"/>
          <p:cNvSpPr txBox="1"/>
          <p:nvPr/>
        </p:nvSpPr>
        <p:spPr>
          <a:xfrm>
            <a:off x="78753" y="6570550"/>
            <a:ext cx="2620800" cy="238800"/>
          </a:xfrm>
          <a:prstGeom prst="rect">
            <a:avLst/>
          </a:prstGeom>
          <a:noFill/>
          <a:ln>
            <a:noFill/>
          </a:ln>
        </p:spPr>
        <p:txBody>
          <a:bodyPr spcFirstLastPara="1" wrap="square" lIns="0" tIns="12700" rIns="0" bIns="0" anchor="t" anchorCtr="0">
            <a:noAutofit/>
          </a:bodyPr>
          <a:lstStyle/>
          <a:p>
            <a:pPr marL="12700" marR="0" lvl="0" indent="0" algn="l" rtl="0">
              <a:lnSpc>
                <a:spcPct val="100000"/>
              </a:lnSpc>
              <a:spcBef>
                <a:spcPts val="0"/>
              </a:spcBef>
              <a:spcAft>
                <a:spcPts val="0"/>
              </a:spcAft>
              <a:buClr>
                <a:schemeClr val="dk1"/>
              </a:buClr>
              <a:buSzPts val="1400"/>
              <a:buFont typeface="Trebuchet MS"/>
              <a:buNone/>
            </a:pPr>
            <a:r>
              <a:rPr lang="en-US" sz="1400">
                <a:solidFill>
                  <a:schemeClr val="dk1"/>
                </a:solidFill>
                <a:latin typeface="Trebuchet MS"/>
                <a:ea typeface="Trebuchet MS"/>
                <a:cs typeface="Trebuchet MS"/>
                <a:sym typeface="Trebuchet MS"/>
              </a:rPr>
              <a:t>Slide credit: Geoffrey Hinton</a:t>
            </a:r>
            <a:endParaRPr sz="1400">
              <a:solidFill>
                <a:schemeClr val="dk1"/>
              </a:solidFill>
              <a:latin typeface="Trebuchet MS"/>
              <a:ea typeface="Trebuchet MS"/>
              <a:cs typeface="Trebuchet MS"/>
              <a:sym typeface="Trebuchet MS"/>
            </a:endParaRPr>
          </a:p>
        </p:txBody>
      </p:sp>
      <p:sp>
        <p:nvSpPr>
          <p:cNvPr id="630" name="Google Shape;630;p25"/>
          <p:cNvSpPr txBox="1"/>
          <p:nvPr/>
        </p:nvSpPr>
        <p:spPr>
          <a:xfrm>
            <a:off x="0" y="433252"/>
            <a:ext cx="9144000" cy="8382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4400"/>
              <a:buFont typeface="Calibri"/>
              <a:buNone/>
            </a:pPr>
            <a:r>
              <a:rPr lang="en-US" sz="4400" b="1">
                <a:solidFill>
                  <a:schemeClr val="dk1"/>
                </a:solidFill>
                <a:latin typeface="Calibri"/>
                <a:ea typeface="Calibri"/>
                <a:cs typeface="Calibri"/>
                <a:sym typeface="Calibri"/>
              </a:rPr>
              <a:t>Pattern recognition</a:t>
            </a:r>
            <a:endParaRPr sz="4400" b="1">
              <a:solidFill>
                <a:schemeClr val="dk1"/>
              </a:solidFill>
              <a:latin typeface="Calibri"/>
              <a:ea typeface="Calibri"/>
              <a:cs typeface="Calibri"/>
              <a:sym typeface="Calibri"/>
            </a:endParaRPr>
          </a:p>
        </p:txBody>
      </p:sp>
      <p:sp>
        <p:nvSpPr>
          <p:cNvPr id="631" name="Google Shape;631;p25"/>
          <p:cNvSpPr/>
          <p:nvPr/>
        </p:nvSpPr>
        <p:spPr>
          <a:xfrm>
            <a:off x="7171765" y="1745777"/>
            <a:ext cx="720725" cy="827404"/>
          </a:xfrm>
          <a:custGeom>
            <a:avLst/>
            <a:gdLst/>
            <a:ahLst/>
            <a:cxnLst/>
            <a:rect l="l" t="t" r="r" b="b"/>
            <a:pathLst>
              <a:path w="720725" h="827404" extrusionOk="0">
                <a:moveTo>
                  <a:pt x="0" y="0"/>
                </a:moveTo>
                <a:lnTo>
                  <a:pt x="720725" y="0"/>
                </a:lnTo>
                <a:lnTo>
                  <a:pt x="720725" y="827088"/>
                </a:lnTo>
                <a:lnTo>
                  <a:pt x="0" y="827088"/>
                </a:lnTo>
                <a:lnTo>
                  <a:pt x="0" y="0"/>
                </a:lnTo>
                <a:close/>
              </a:path>
            </a:pathLst>
          </a:custGeom>
          <a:noFill/>
          <a:ln w="19050" cap="flat" cmpd="sng">
            <a:solidFill>
              <a:srgbClr val="FF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35"/>
        <p:cNvGrpSpPr/>
        <p:nvPr/>
      </p:nvGrpSpPr>
      <p:grpSpPr>
        <a:xfrm>
          <a:off x="0" y="0"/>
          <a:ext cx="0" cy="0"/>
          <a:chOff x="0" y="0"/>
          <a:chExt cx="0" cy="0"/>
        </a:xfrm>
      </p:grpSpPr>
      <p:sp>
        <p:nvSpPr>
          <p:cNvPr id="636" name="Google Shape;636;p26"/>
          <p:cNvSpPr txBox="1">
            <a:spLocks noGrp="1"/>
          </p:cNvSpPr>
          <p:nvPr>
            <p:ph type="title"/>
          </p:nvPr>
        </p:nvSpPr>
        <p:spPr>
          <a:xfrm>
            <a:off x="35859" y="467360"/>
            <a:ext cx="3691200" cy="696000"/>
          </a:xfrm>
          <a:prstGeom prst="rect">
            <a:avLst/>
          </a:prstGeom>
          <a:noFill/>
          <a:ln>
            <a:noFill/>
          </a:ln>
        </p:spPr>
        <p:txBody>
          <a:bodyPr spcFirstLastPara="1" wrap="square" lIns="0" tIns="12700" rIns="0" bIns="0" anchor="t" anchorCtr="0">
            <a:noAutofit/>
          </a:bodyPr>
          <a:lstStyle/>
          <a:p>
            <a:pPr marL="12700" lvl="0" indent="0" algn="l" rtl="0">
              <a:lnSpc>
                <a:spcPct val="100000"/>
              </a:lnSpc>
              <a:spcBef>
                <a:spcPts val="0"/>
              </a:spcBef>
              <a:spcAft>
                <a:spcPts val="0"/>
              </a:spcAft>
              <a:buClr>
                <a:schemeClr val="dk1"/>
              </a:buClr>
              <a:buSzPts val="3600"/>
              <a:buFont typeface="Calibri"/>
              <a:buNone/>
            </a:pPr>
            <a:r>
              <a:rPr lang="en-US" sz="3600"/>
              <a:t>Autonomous Cars</a:t>
            </a:r>
            <a:endParaRPr sz="3600"/>
          </a:p>
        </p:txBody>
      </p:sp>
      <p:sp>
        <p:nvSpPr>
          <p:cNvPr id="637" name="Google Shape;637;p26"/>
          <p:cNvSpPr/>
          <p:nvPr/>
        </p:nvSpPr>
        <p:spPr>
          <a:xfrm>
            <a:off x="5029199" y="1371599"/>
            <a:ext cx="3456367" cy="2336989"/>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638" name="Google Shape;638;p26"/>
          <p:cNvSpPr/>
          <p:nvPr/>
        </p:nvSpPr>
        <p:spPr>
          <a:xfrm>
            <a:off x="609600" y="1371600"/>
            <a:ext cx="3886193" cy="2238260"/>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639" name="Google Shape;639;p26"/>
          <p:cNvSpPr/>
          <p:nvPr/>
        </p:nvSpPr>
        <p:spPr>
          <a:xfrm>
            <a:off x="5834494" y="1990026"/>
            <a:ext cx="1447800" cy="1295400"/>
          </a:xfrm>
          <a:custGeom>
            <a:avLst/>
            <a:gdLst/>
            <a:ahLst/>
            <a:cxnLst/>
            <a:rect l="l" t="t" r="r" b="b"/>
            <a:pathLst>
              <a:path w="1447800" h="1295400" extrusionOk="0">
                <a:moveTo>
                  <a:pt x="0" y="0"/>
                </a:moveTo>
                <a:lnTo>
                  <a:pt x="1447800" y="0"/>
                </a:lnTo>
                <a:lnTo>
                  <a:pt x="1447800" y="1295400"/>
                </a:lnTo>
                <a:lnTo>
                  <a:pt x="0" y="1295400"/>
                </a:lnTo>
                <a:lnTo>
                  <a:pt x="0" y="0"/>
                </a:lnTo>
                <a:close/>
              </a:path>
            </a:pathLst>
          </a:custGeom>
          <a:noFill/>
          <a:ln w="28575" cap="flat" cmpd="sng">
            <a:solidFill>
              <a:srgbClr val="FFFF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640" name="Google Shape;640;p26"/>
          <p:cNvSpPr/>
          <p:nvPr/>
        </p:nvSpPr>
        <p:spPr>
          <a:xfrm>
            <a:off x="5141252" y="3844364"/>
            <a:ext cx="3162159" cy="2632636"/>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641" name="Google Shape;641;p26"/>
          <p:cNvSpPr/>
          <p:nvPr/>
        </p:nvSpPr>
        <p:spPr>
          <a:xfrm>
            <a:off x="5124602" y="3862091"/>
            <a:ext cx="3178809" cy="2811779"/>
          </a:xfrm>
          <a:custGeom>
            <a:avLst/>
            <a:gdLst/>
            <a:ahLst/>
            <a:cxnLst/>
            <a:rect l="l" t="t" r="r" b="b"/>
            <a:pathLst>
              <a:path w="3178809" h="2811779" extrusionOk="0">
                <a:moveTo>
                  <a:pt x="0" y="0"/>
                </a:moveTo>
                <a:lnTo>
                  <a:pt x="3178731" y="0"/>
                </a:lnTo>
                <a:lnTo>
                  <a:pt x="3178731" y="2811541"/>
                </a:lnTo>
                <a:lnTo>
                  <a:pt x="0" y="2811541"/>
                </a:lnTo>
                <a:lnTo>
                  <a:pt x="0" y="0"/>
                </a:lnTo>
                <a:close/>
              </a:path>
            </a:pathLst>
          </a:custGeom>
          <a:noFill/>
          <a:ln w="12700"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642" name="Google Shape;642;p26"/>
          <p:cNvSpPr txBox="1"/>
          <p:nvPr/>
        </p:nvSpPr>
        <p:spPr>
          <a:xfrm>
            <a:off x="260069" y="3696730"/>
            <a:ext cx="4616731" cy="2475470"/>
          </a:xfrm>
          <a:prstGeom prst="rect">
            <a:avLst/>
          </a:prstGeom>
          <a:noFill/>
          <a:ln>
            <a:noFill/>
          </a:ln>
        </p:spPr>
        <p:txBody>
          <a:bodyPr spcFirstLastPara="1" wrap="square" lIns="0" tIns="13950" rIns="0" bIns="0" anchor="t" anchorCtr="0">
            <a:noAutofit/>
          </a:bodyPr>
          <a:lstStyle/>
          <a:p>
            <a:pPr marL="355600" marR="754380" lvl="0" indent="-342900" algn="l" rtl="0">
              <a:lnSpc>
                <a:spcPct val="99600"/>
              </a:lnSpc>
              <a:spcBef>
                <a:spcPts val="0"/>
              </a:spcBef>
              <a:spcAft>
                <a:spcPts val="0"/>
              </a:spcAft>
              <a:buClr>
                <a:schemeClr val="dk1"/>
              </a:buClr>
              <a:buSzPts val="2300"/>
              <a:buFont typeface="Arial"/>
              <a:buChar char="•"/>
            </a:pPr>
            <a:r>
              <a:rPr lang="en-US" sz="2300">
                <a:solidFill>
                  <a:schemeClr val="dk1"/>
                </a:solidFill>
                <a:latin typeface="Trebuchet MS"/>
                <a:ea typeface="Trebuchet MS"/>
                <a:cs typeface="Trebuchet MS"/>
                <a:sym typeface="Trebuchet MS"/>
              </a:rPr>
              <a:t>Nevada made it legal for  autonomous cars to drive on  roads in June 2011</a:t>
            </a:r>
            <a:endParaRPr sz="2300">
              <a:solidFill>
                <a:schemeClr val="dk1"/>
              </a:solidFill>
              <a:latin typeface="Trebuchet MS"/>
              <a:ea typeface="Trebuchet MS"/>
              <a:cs typeface="Trebuchet MS"/>
              <a:sym typeface="Trebuchet MS"/>
            </a:endParaRPr>
          </a:p>
          <a:p>
            <a:pPr marL="355600" marR="384810" lvl="0" indent="-342900" algn="l" rtl="0">
              <a:lnSpc>
                <a:spcPct val="100200"/>
              </a:lnSpc>
              <a:spcBef>
                <a:spcPts val="535"/>
              </a:spcBef>
              <a:spcAft>
                <a:spcPts val="0"/>
              </a:spcAft>
              <a:buClr>
                <a:schemeClr val="dk1"/>
              </a:buClr>
              <a:buSzPts val="2300"/>
              <a:buFont typeface="Arial"/>
              <a:buChar char="•"/>
            </a:pPr>
            <a:r>
              <a:rPr lang="en-US" sz="2300">
                <a:solidFill>
                  <a:schemeClr val="dk1"/>
                </a:solidFill>
                <a:latin typeface="Trebuchet MS"/>
                <a:ea typeface="Trebuchet MS"/>
                <a:cs typeface="Trebuchet MS"/>
                <a:sym typeface="Trebuchet MS"/>
              </a:rPr>
              <a:t>As of 2013, four states (Nevada,  Florida, California, and  Michigan) have legalized  autonomous cars</a:t>
            </a:r>
            <a:endParaRPr sz="2300">
              <a:solidFill>
                <a:schemeClr val="dk1"/>
              </a:solidFill>
              <a:latin typeface="Trebuchet MS"/>
              <a:ea typeface="Trebuchet MS"/>
              <a:cs typeface="Trebuchet MS"/>
              <a:sym typeface="Trebuchet MS"/>
            </a:endParaRPr>
          </a:p>
          <a:p>
            <a:pPr marL="0" marR="0" lvl="0" indent="0" algn="r" rtl="0">
              <a:lnSpc>
                <a:spcPct val="118333"/>
              </a:lnSpc>
              <a:spcBef>
                <a:spcPts val="420"/>
              </a:spcBef>
              <a:spcAft>
                <a:spcPts val="0"/>
              </a:spcAft>
              <a:buClr>
                <a:srgbClr val="FF0000"/>
              </a:buClr>
              <a:buSzPts val="1800"/>
              <a:buFont typeface="Trebuchet MS"/>
              <a:buNone/>
            </a:pPr>
            <a:r>
              <a:rPr lang="en-US" sz="1800">
                <a:solidFill>
                  <a:srgbClr val="FF0000"/>
                </a:solidFill>
                <a:latin typeface="Trebuchet MS"/>
                <a:ea typeface="Trebuchet MS"/>
                <a:cs typeface="Trebuchet MS"/>
                <a:sym typeface="Trebuchet MS"/>
              </a:rPr>
              <a:t>UPenn’s Autonomous Car </a:t>
            </a:r>
            <a:r>
              <a:rPr lang="en-US" sz="1800">
                <a:solidFill>
                  <a:srgbClr val="FF0000"/>
                </a:solidFill>
                <a:latin typeface="Noto Sans Symbols"/>
                <a:ea typeface="Noto Sans Symbols"/>
                <a:cs typeface="Noto Sans Symbols"/>
                <a:sym typeface="Noto Sans Symbols"/>
              </a:rPr>
              <a:t>→</a:t>
            </a:r>
            <a:endParaRPr sz="1800">
              <a:solidFill>
                <a:schemeClr val="dk1"/>
              </a:solidFill>
              <a:latin typeface="Noto Sans Symbols"/>
              <a:ea typeface="Noto Sans Symbols"/>
              <a:cs typeface="Noto Sans Symbols"/>
              <a:sym typeface="Noto Sans Symbols"/>
            </a:endParaRPr>
          </a:p>
        </p:txBody>
      </p:sp>
      <p:sp>
        <p:nvSpPr>
          <p:cNvPr id="643" name="Google Shape;643;p26"/>
          <p:cNvSpPr txBox="1"/>
          <p:nvPr/>
        </p:nvSpPr>
        <p:spPr>
          <a:xfrm>
            <a:off x="0" y="6673113"/>
            <a:ext cx="4134600" cy="208200"/>
          </a:xfrm>
          <a:prstGeom prst="rect">
            <a:avLst/>
          </a:prstGeom>
          <a:noFill/>
          <a:ln>
            <a:noFill/>
          </a:ln>
        </p:spPr>
        <p:txBody>
          <a:bodyPr spcFirstLastPara="1" wrap="square" lIns="0" tIns="12700" rIns="0" bIns="0" anchor="t" anchorCtr="0">
            <a:noAutofit/>
          </a:bodyPr>
          <a:lstStyle/>
          <a:p>
            <a:pPr marL="0" marR="0" lvl="0" indent="0" algn="l" rtl="0">
              <a:lnSpc>
                <a:spcPct val="100000"/>
              </a:lnSpc>
              <a:spcBef>
                <a:spcPts val="0"/>
              </a:spcBef>
              <a:spcAft>
                <a:spcPts val="0"/>
              </a:spcAft>
              <a:buClr>
                <a:schemeClr val="dk1"/>
              </a:buClr>
              <a:buSzPts val="1000"/>
              <a:buFont typeface="Trebuchet MS"/>
              <a:buNone/>
            </a:pPr>
            <a:r>
              <a:rPr lang="en-US" sz="1000">
                <a:solidFill>
                  <a:schemeClr val="dk1"/>
                </a:solidFill>
                <a:latin typeface="Trebuchet MS"/>
                <a:ea typeface="Trebuchet MS"/>
                <a:cs typeface="Trebuchet MS"/>
                <a:sym typeface="Trebuchet MS"/>
              </a:rPr>
              <a:t>Slide credit: Eric Eaton</a:t>
            </a:r>
            <a:endParaRPr sz="1000">
              <a:solidFill>
                <a:schemeClr val="dk1"/>
              </a:solidFill>
              <a:latin typeface="Trebuchet MS"/>
              <a:ea typeface="Trebuchet MS"/>
              <a:cs typeface="Trebuchet MS"/>
              <a:sym typeface="Trebuchet MS"/>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47"/>
        <p:cNvGrpSpPr/>
        <p:nvPr/>
      </p:nvGrpSpPr>
      <p:grpSpPr>
        <a:xfrm>
          <a:off x="0" y="0"/>
          <a:ext cx="0" cy="0"/>
          <a:chOff x="0" y="0"/>
          <a:chExt cx="0" cy="0"/>
        </a:xfrm>
      </p:grpSpPr>
      <p:sp>
        <p:nvSpPr>
          <p:cNvPr id="648" name="Google Shape;648;p27"/>
          <p:cNvSpPr/>
          <p:nvPr/>
        </p:nvSpPr>
        <p:spPr>
          <a:xfrm>
            <a:off x="460375" y="3787140"/>
            <a:ext cx="1949098" cy="132302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649" name="Google Shape;649;p27"/>
          <p:cNvSpPr/>
          <p:nvPr/>
        </p:nvSpPr>
        <p:spPr>
          <a:xfrm>
            <a:off x="2600325" y="3787140"/>
            <a:ext cx="1949098" cy="1323021"/>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650" name="Google Shape;650;p27"/>
          <p:cNvSpPr/>
          <p:nvPr/>
        </p:nvSpPr>
        <p:spPr>
          <a:xfrm>
            <a:off x="4778375" y="3779161"/>
            <a:ext cx="1949098" cy="1321475"/>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651" name="Google Shape;651;p27"/>
          <p:cNvSpPr/>
          <p:nvPr/>
        </p:nvSpPr>
        <p:spPr>
          <a:xfrm>
            <a:off x="6921500" y="3771224"/>
            <a:ext cx="1949098" cy="1321475"/>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652" name="Google Shape;652;p27"/>
          <p:cNvSpPr/>
          <p:nvPr/>
        </p:nvSpPr>
        <p:spPr>
          <a:xfrm>
            <a:off x="460375" y="1869743"/>
            <a:ext cx="1941631" cy="1430715"/>
          </a:xfrm>
          <a:prstGeom prst="rect">
            <a:avLst/>
          </a:prstGeom>
          <a:blipFill rotWithShape="1">
            <a:blip r:embed="rId7">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2400">
              <a:solidFill>
                <a:schemeClr val="dk1"/>
              </a:solidFill>
              <a:latin typeface="Tahoma"/>
              <a:ea typeface="Tahoma"/>
              <a:cs typeface="Tahoma"/>
              <a:sym typeface="Tahoma"/>
            </a:endParaRPr>
          </a:p>
        </p:txBody>
      </p:sp>
      <p:sp>
        <p:nvSpPr>
          <p:cNvPr id="653" name="Google Shape;653;p27"/>
          <p:cNvSpPr/>
          <p:nvPr/>
        </p:nvSpPr>
        <p:spPr>
          <a:xfrm>
            <a:off x="2600325" y="1899640"/>
            <a:ext cx="1949098" cy="1402405"/>
          </a:xfrm>
          <a:prstGeom prst="rect">
            <a:avLst/>
          </a:prstGeom>
          <a:blipFill rotWithShape="1">
            <a:blip r:embed="rId8">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654" name="Google Shape;654;p27"/>
          <p:cNvSpPr/>
          <p:nvPr/>
        </p:nvSpPr>
        <p:spPr>
          <a:xfrm>
            <a:off x="4778375" y="1896465"/>
            <a:ext cx="1949098" cy="1402405"/>
          </a:xfrm>
          <a:prstGeom prst="rect">
            <a:avLst/>
          </a:prstGeom>
          <a:blipFill rotWithShape="1">
            <a:blip r:embed="rId9">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655" name="Google Shape;655;p27"/>
          <p:cNvSpPr/>
          <p:nvPr/>
        </p:nvSpPr>
        <p:spPr>
          <a:xfrm>
            <a:off x="6921500" y="1882178"/>
            <a:ext cx="1949098" cy="1402405"/>
          </a:xfrm>
          <a:prstGeom prst="rect">
            <a:avLst/>
          </a:prstGeom>
          <a:blipFill rotWithShape="1">
            <a:blip r:embed="rId10">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656" name="Google Shape;656;p27"/>
          <p:cNvSpPr/>
          <p:nvPr/>
        </p:nvSpPr>
        <p:spPr>
          <a:xfrm>
            <a:off x="4724400" y="1846308"/>
            <a:ext cx="2011680" cy="146050"/>
          </a:xfrm>
          <a:custGeom>
            <a:avLst/>
            <a:gdLst/>
            <a:ahLst/>
            <a:cxnLst/>
            <a:rect l="l" t="t" r="r" b="b"/>
            <a:pathLst>
              <a:path w="2011679" h="146050" extrusionOk="0">
                <a:moveTo>
                  <a:pt x="0" y="146050"/>
                </a:moveTo>
                <a:lnTo>
                  <a:pt x="2011362" y="146050"/>
                </a:lnTo>
                <a:lnTo>
                  <a:pt x="2011362" y="0"/>
                </a:lnTo>
                <a:lnTo>
                  <a:pt x="0" y="0"/>
                </a:lnTo>
                <a:lnTo>
                  <a:pt x="0" y="146050"/>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657" name="Google Shape;657;p27"/>
          <p:cNvSpPr/>
          <p:nvPr/>
        </p:nvSpPr>
        <p:spPr>
          <a:xfrm>
            <a:off x="6872287" y="1899884"/>
            <a:ext cx="2012950" cy="338455"/>
          </a:xfrm>
          <a:custGeom>
            <a:avLst/>
            <a:gdLst/>
            <a:ahLst/>
            <a:cxnLst/>
            <a:rect l="l" t="t" r="r" b="b"/>
            <a:pathLst>
              <a:path w="2012950" h="338455" extrusionOk="0">
                <a:moveTo>
                  <a:pt x="0" y="338137"/>
                </a:moveTo>
                <a:lnTo>
                  <a:pt x="2012950" y="338137"/>
                </a:lnTo>
                <a:lnTo>
                  <a:pt x="2012950" y="0"/>
                </a:lnTo>
                <a:lnTo>
                  <a:pt x="0" y="0"/>
                </a:lnTo>
                <a:lnTo>
                  <a:pt x="0" y="338137"/>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658" name="Google Shape;658;p27"/>
          <p:cNvSpPr txBox="1">
            <a:spLocks noGrp="1"/>
          </p:cNvSpPr>
          <p:nvPr>
            <p:ph type="title"/>
          </p:nvPr>
        </p:nvSpPr>
        <p:spPr>
          <a:xfrm>
            <a:off x="74270" y="569175"/>
            <a:ext cx="5085900" cy="696000"/>
          </a:xfrm>
          <a:prstGeom prst="rect">
            <a:avLst/>
          </a:prstGeom>
          <a:noFill/>
          <a:ln>
            <a:noFill/>
          </a:ln>
        </p:spPr>
        <p:txBody>
          <a:bodyPr spcFirstLastPara="1" wrap="square" lIns="0" tIns="12700" rIns="0" bIns="0" anchor="t" anchorCtr="0">
            <a:noAutofit/>
          </a:bodyPr>
          <a:lstStyle/>
          <a:p>
            <a:pPr marL="12700" lvl="0" indent="0" algn="l" rtl="0">
              <a:lnSpc>
                <a:spcPct val="100000"/>
              </a:lnSpc>
              <a:spcBef>
                <a:spcPts val="0"/>
              </a:spcBef>
              <a:spcAft>
                <a:spcPts val="0"/>
              </a:spcAft>
              <a:buClr>
                <a:schemeClr val="dk1"/>
              </a:buClr>
              <a:buSzPts val="3600"/>
              <a:buFont typeface="Calibri"/>
              <a:buNone/>
            </a:pPr>
            <a:r>
              <a:rPr lang="en-US" sz="3600" b="1"/>
              <a:t>Learning of Object Parts</a:t>
            </a:r>
            <a:endParaRPr sz="3600" b="1"/>
          </a:p>
        </p:txBody>
      </p:sp>
      <p:sp>
        <p:nvSpPr>
          <p:cNvPr id="659" name="Google Shape;659;p27"/>
          <p:cNvSpPr/>
          <p:nvPr/>
        </p:nvSpPr>
        <p:spPr>
          <a:xfrm>
            <a:off x="6902450" y="1644650"/>
            <a:ext cx="2012950" cy="338455"/>
          </a:xfrm>
          <a:custGeom>
            <a:avLst/>
            <a:gdLst/>
            <a:ahLst/>
            <a:cxnLst/>
            <a:rect l="l" t="t" r="r" b="b"/>
            <a:pathLst>
              <a:path w="2012950" h="338455" extrusionOk="0">
                <a:moveTo>
                  <a:pt x="0" y="338137"/>
                </a:moveTo>
                <a:lnTo>
                  <a:pt x="2012950" y="338137"/>
                </a:lnTo>
                <a:lnTo>
                  <a:pt x="2012950" y="0"/>
                </a:lnTo>
                <a:lnTo>
                  <a:pt x="0" y="0"/>
                </a:lnTo>
                <a:lnTo>
                  <a:pt x="0" y="338137"/>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bg2"/>
              </a:solidFill>
              <a:latin typeface="Tahoma"/>
              <a:ea typeface="Tahoma"/>
              <a:cs typeface="Tahoma"/>
              <a:sym typeface="Tahoma"/>
            </a:endParaRPr>
          </a:p>
        </p:txBody>
      </p:sp>
      <p:sp>
        <p:nvSpPr>
          <p:cNvPr id="660" name="Google Shape;660;p27"/>
          <p:cNvSpPr/>
          <p:nvPr/>
        </p:nvSpPr>
        <p:spPr>
          <a:xfrm>
            <a:off x="868362" y="5508066"/>
            <a:ext cx="1143281" cy="740333"/>
          </a:xfrm>
          <a:prstGeom prst="rect">
            <a:avLst/>
          </a:prstGeom>
          <a:blipFill rotWithShape="1">
            <a:blip r:embed="rId11">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661" name="Google Shape;661;p27"/>
          <p:cNvSpPr/>
          <p:nvPr/>
        </p:nvSpPr>
        <p:spPr>
          <a:xfrm>
            <a:off x="3009900" y="5508066"/>
            <a:ext cx="1143281" cy="740333"/>
          </a:xfrm>
          <a:prstGeom prst="rect">
            <a:avLst/>
          </a:prstGeom>
          <a:blipFill rotWithShape="1">
            <a:blip r:embed="rId11">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662" name="Google Shape;662;p27"/>
          <p:cNvSpPr/>
          <p:nvPr/>
        </p:nvSpPr>
        <p:spPr>
          <a:xfrm>
            <a:off x="5181600" y="5508066"/>
            <a:ext cx="1143281" cy="740333"/>
          </a:xfrm>
          <a:prstGeom prst="rect">
            <a:avLst/>
          </a:prstGeom>
          <a:blipFill rotWithShape="1">
            <a:blip r:embed="rId11">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663" name="Google Shape;663;p27"/>
          <p:cNvSpPr/>
          <p:nvPr/>
        </p:nvSpPr>
        <p:spPr>
          <a:xfrm>
            <a:off x="7353300" y="5531878"/>
            <a:ext cx="1143281" cy="740333"/>
          </a:xfrm>
          <a:prstGeom prst="rect">
            <a:avLst/>
          </a:prstGeom>
          <a:blipFill rotWithShape="1">
            <a:blip r:embed="rId11">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664" name="Google Shape;664;p27"/>
          <p:cNvSpPr/>
          <p:nvPr/>
        </p:nvSpPr>
        <p:spPr>
          <a:xfrm>
            <a:off x="1295400" y="3292521"/>
            <a:ext cx="274955" cy="365125"/>
          </a:xfrm>
          <a:custGeom>
            <a:avLst/>
            <a:gdLst/>
            <a:ahLst/>
            <a:cxnLst/>
            <a:rect l="l" t="t" r="r" b="b"/>
            <a:pathLst>
              <a:path w="274955" h="365125" extrusionOk="0">
                <a:moveTo>
                  <a:pt x="205981" y="119900"/>
                </a:moveTo>
                <a:lnTo>
                  <a:pt x="68656" y="119900"/>
                </a:lnTo>
                <a:lnTo>
                  <a:pt x="68656" y="365125"/>
                </a:lnTo>
                <a:lnTo>
                  <a:pt x="205981" y="365125"/>
                </a:lnTo>
                <a:lnTo>
                  <a:pt x="205981" y="119900"/>
                </a:lnTo>
                <a:close/>
              </a:path>
              <a:path w="274955" h="365125" extrusionOk="0">
                <a:moveTo>
                  <a:pt x="137325" y="0"/>
                </a:moveTo>
                <a:lnTo>
                  <a:pt x="0" y="119900"/>
                </a:lnTo>
                <a:lnTo>
                  <a:pt x="274637" y="119900"/>
                </a:lnTo>
                <a:lnTo>
                  <a:pt x="137325" y="0"/>
                </a:lnTo>
                <a:close/>
              </a:path>
            </a:pathLst>
          </a:custGeom>
          <a:solidFill>
            <a:srgbClr val="FF0000"/>
          </a:solid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665" name="Google Shape;665;p27"/>
          <p:cNvSpPr/>
          <p:nvPr/>
        </p:nvSpPr>
        <p:spPr>
          <a:xfrm>
            <a:off x="1295399" y="3292521"/>
            <a:ext cx="274955" cy="365125"/>
          </a:xfrm>
          <a:custGeom>
            <a:avLst/>
            <a:gdLst/>
            <a:ahLst/>
            <a:cxnLst/>
            <a:rect l="l" t="t" r="r" b="b"/>
            <a:pathLst>
              <a:path w="274955" h="365125" extrusionOk="0">
                <a:moveTo>
                  <a:pt x="137319" y="0"/>
                </a:moveTo>
                <a:lnTo>
                  <a:pt x="274638" y="119899"/>
                </a:lnTo>
                <a:lnTo>
                  <a:pt x="205978" y="119899"/>
                </a:lnTo>
                <a:lnTo>
                  <a:pt x="205978" y="365125"/>
                </a:lnTo>
                <a:lnTo>
                  <a:pt x="68659" y="365125"/>
                </a:lnTo>
                <a:lnTo>
                  <a:pt x="68659" y="119899"/>
                </a:lnTo>
                <a:lnTo>
                  <a:pt x="0" y="119899"/>
                </a:lnTo>
                <a:lnTo>
                  <a:pt x="137319" y="0"/>
                </a:lnTo>
                <a:close/>
              </a:path>
            </a:pathLst>
          </a:custGeom>
          <a:noFill/>
          <a:ln w="12700"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666" name="Google Shape;666;p27"/>
          <p:cNvSpPr/>
          <p:nvPr/>
        </p:nvSpPr>
        <p:spPr>
          <a:xfrm>
            <a:off x="1295400" y="5105400"/>
            <a:ext cx="274955" cy="365125"/>
          </a:xfrm>
          <a:custGeom>
            <a:avLst/>
            <a:gdLst/>
            <a:ahLst/>
            <a:cxnLst/>
            <a:rect l="l" t="t" r="r" b="b"/>
            <a:pathLst>
              <a:path w="274955" h="365125" extrusionOk="0">
                <a:moveTo>
                  <a:pt x="205981" y="119900"/>
                </a:moveTo>
                <a:lnTo>
                  <a:pt x="68656" y="119900"/>
                </a:lnTo>
                <a:lnTo>
                  <a:pt x="68656" y="365125"/>
                </a:lnTo>
                <a:lnTo>
                  <a:pt x="205981" y="365125"/>
                </a:lnTo>
                <a:lnTo>
                  <a:pt x="205981" y="119900"/>
                </a:lnTo>
                <a:close/>
              </a:path>
              <a:path w="274955" h="365125" extrusionOk="0">
                <a:moveTo>
                  <a:pt x="137325" y="0"/>
                </a:moveTo>
                <a:lnTo>
                  <a:pt x="0" y="119900"/>
                </a:lnTo>
                <a:lnTo>
                  <a:pt x="274637" y="119900"/>
                </a:lnTo>
                <a:lnTo>
                  <a:pt x="137325" y="0"/>
                </a:lnTo>
                <a:close/>
              </a:path>
            </a:pathLst>
          </a:custGeom>
          <a:solidFill>
            <a:srgbClr val="FF0000"/>
          </a:solid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667" name="Google Shape;667;p27"/>
          <p:cNvSpPr/>
          <p:nvPr/>
        </p:nvSpPr>
        <p:spPr>
          <a:xfrm>
            <a:off x="1295399" y="5105400"/>
            <a:ext cx="274955" cy="365125"/>
          </a:xfrm>
          <a:custGeom>
            <a:avLst/>
            <a:gdLst/>
            <a:ahLst/>
            <a:cxnLst/>
            <a:rect l="l" t="t" r="r" b="b"/>
            <a:pathLst>
              <a:path w="274955" h="365125" extrusionOk="0">
                <a:moveTo>
                  <a:pt x="137319" y="0"/>
                </a:moveTo>
                <a:lnTo>
                  <a:pt x="274638" y="119899"/>
                </a:lnTo>
                <a:lnTo>
                  <a:pt x="205978" y="119899"/>
                </a:lnTo>
                <a:lnTo>
                  <a:pt x="205978" y="365125"/>
                </a:lnTo>
                <a:lnTo>
                  <a:pt x="68659" y="365125"/>
                </a:lnTo>
                <a:lnTo>
                  <a:pt x="68659" y="119899"/>
                </a:lnTo>
                <a:lnTo>
                  <a:pt x="0" y="119899"/>
                </a:lnTo>
                <a:lnTo>
                  <a:pt x="137319" y="0"/>
                </a:lnTo>
                <a:close/>
              </a:path>
            </a:pathLst>
          </a:custGeom>
          <a:noFill/>
          <a:ln w="12700"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668" name="Google Shape;668;p27"/>
          <p:cNvSpPr/>
          <p:nvPr/>
        </p:nvSpPr>
        <p:spPr>
          <a:xfrm>
            <a:off x="3429000" y="3292521"/>
            <a:ext cx="274955" cy="365125"/>
          </a:xfrm>
          <a:custGeom>
            <a:avLst/>
            <a:gdLst/>
            <a:ahLst/>
            <a:cxnLst/>
            <a:rect l="l" t="t" r="r" b="b"/>
            <a:pathLst>
              <a:path w="274954" h="365125" extrusionOk="0">
                <a:moveTo>
                  <a:pt x="205981" y="119900"/>
                </a:moveTo>
                <a:lnTo>
                  <a:pt x="68656" y="119900"/>
                </a:lnTo>
                <a:lnTo>
                  <a:pt x="68656" y="365125"/>
                </a:lnTo>
                <a:lnTo>
                  <a:pt x="205981" y="365125"/>
                </a:lnTo>
                <a:lnTo>
                  <a:pt x="205981" y="119900"/>
                </a:lnTo>
                <a:close/>
              </a:path>
              <a:path w="274954" h="365125" extrusionOk="0">
                <a:moveTo>
                  <a:pt x="137312" y="0"/>
                </a:moveTo>
                <a:lnTo>
                  <a:pt x="0" y="119900"/>
                </a:lnTo>
                <a:lnTo>
                  <a:pt x="274637" y="119900"/>
                </a:lnTo>
                <a:lnTo>
                  <a:pt x="137312" y="0"/>
                </a:lnTo>
                <a:close/>
              </a:path>
            </a:pathLst>
          </a:custGeom>
          <a:solidFill>
            <a:srgbClr val="FF0000"/>
          </a:solid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669" name="Google Shape;669;p27"/>
          <p:cNvSpPr/>
          <p:nvPr/>
        </p:nvSpPr>
        <p:spPr>
          <a:xfrm>
            <a:off x="3428999" y="3292521"/>
            <a:ext cx="274955" cy="365125"/>
          </a:xfrm>
          <a:custGeom>
            <a:avLst/>
            <a:gdLst/>
            <a:ahLst/>
            <a:cxnLst/>
            <a:rect l="l" t="t" r="r" b="b"/>
            <a:pathLst>
              <a:path w="274954" h="365125" extrusionOk="0">
                <a:moveTo>
                  <a:pt x="137319" y="0"/>
                </a:moveTo>
                <a:lnTo>
                  <a:pt x="274638" y="119899"/>
                </a:lnTo>
                <a:lnTo>
                  <a:pt x="205978" y="119899"/>
                </a:lnTo>
                <a:lnTo>
                  <a:pt x="205978" y="365125"/>
                </a:lnTo>
                <a:lnTo>
                  <a:pt x="68659" y="365125"/>
                </a:lnTo>
                <a:lnTo>
                  <a:pt x="68659" y="119899"/>
                </a:lnTo>
                <a:lnTo>
                  <a:pt x="0" y="119899"/>
                </a:lnTo>
                <a:lnTo>
                  <a:pt x="137319" y="0"/>
                </a:lnTo>
                <a:close/>
              </a:path>
            </a:pathLst>
          </a:custGeom>
          <a:noFill/>
          <a:ln w="12700"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670" name="Google Shape;670;p27"/>
          <p:cNvSpPr/>
          <p:nvPr/>
        </p:nvSpPr>
        <p:spPr>
          <a:xfrm>
            <a:off x="3429000" y="5121275"/>
            <a:ext cx="274955" cy="365125"/>
          </a:xfrm>
          <a:custGeom>
            <a:avLst/>
            <a:gdLst/>
            <a:ahLst/>
            <a:cxnLst/>
            <a:rect l="l" t="t" r="r" b="b"/>
            <a:pathLst>
              <a:path w="274954" h="365125" extrusionOk="0">
                <a:moveTo>
                  <a:pt x="205981" y="119900"/>
                </a:moveTo>
                <a:lnTo>
                  <a:pt x="68656" y="119900"/>
                </a:lnTo>
                <a:lnTo>
                  <a:pt x="68656" y="365125"/>
                </a:lnTo>
                <a:lnTo>
                  <a:pt x="205981" y="365125"/>
                </a:lnTo>
                <a:lnTo>
                  <a:pt x="205981" y="119900"/>
                </a:lnTo>
                <a:close/>
              </a:path>
              <a:path w="274954" h="365125" extrusionOk="0">
                <a:moveTo>
                  <a:pt x="137312" y="0"/>
                </a:moveTo>
                <a:lnTo>
                  <a:pt x="0" y="119900"/>
                </a:lnTo>
                <a:lnTo>
                  <a:pt x="274637" y="119900"/>
                </a:lnTo>
                <a:lnTo>
                  <a:pt x="137312" y="0"/>
                </a:lnTo>
                <a:close/>
              </a:path>
            </a:pathLst>
          </a:custGeom>
          <a:solidFill>
            <a:srgbClr val="FF0000"/>
          </a:solid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671" name="Google Shape;671;p27"/>
          <p:cNvSpPr/>
          <p:nvPr/>
        </p:nvSpPr>
        <p:spPr>
          <a:xfrm>
            <a:off x="3428999" y="5121275"/>
            <a:ext cx="274955" cy="365125"/>
          </a:xfrm>
          <a:custGeom>
            <a:avLst/>
            <a:gdLst/>
            <a:ahLst/>
            <a:cxnLst/>
            <a:rect l="l" t="t" r="r" b="b"/>
            <a:pathLst>
              <a:path w="274954" h="365125" extrusionOk="0">
                <a:moveTo>
                  <a:pt x="137319" y="0"/>
                </a:moveTo>
                <a:lnTo>
                  <a:pt x="274638" y="119899"/>
                </a:lnTo>
                <a:lnTo>
                  <a:pt x="205978" y="119899"/>
                </a:lnTo>
                <a:lnTo>
                  <a:pt x="205978" y="365125"/>
                </a:lnTo>
                <a:lnTo>
                  <a:pt x="68659" y="365125"/>
                </a:lnTo>
                <a:lnTo>
                  <a:pt x="68659" y="119899"/>
                </a:lnTo>
                <a:lnTo>
                  <a:pt x="0" y="119899"/>
                </a:lnTo>
                <a:lnTo>
                  <a:pt x="137319" y="0"/>
                </a:lnTo>
                <a:close/>
              </a:path>
            </a:pathLst>
          </a:custGeom>
          <a:noFill/>
          <a:ln w="12700"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672" name="Google Shape;672;p27"/>
          <p:cNvSpPr/>
          <p:nvPr/>
        </p:nvSpPr>
        <p:spPr>
          <a:xfrm>
            <a:off x="5630862" y="5121275"/>
            <a:ext cx="274955" cy="365125"/>
          </a:xfrm>
          <a:custGeom>
            <a:avLst/>
            <a:gdLst/>
            <a:ahLst/>
            <a:cxnLst/>
            <a:rect l="l" t="t" r="r" b="b"/>
            <a:pathLst>
              <a:path w="274954" h="365125" extrusionOk="0">
                <a:moveTo>
                  <a:pt x="205981" y="119900"/>
                </a:moveTo>
                <a:lnTo>
                  <a:pt x="68656" y="119900"/>
                </a:lnTo>
                <a:lnTo>
                  <a:pt x="68656" y="365125"/>
                </a:lnTo>
                <a:lnTo>
                  <a:pt x="205981" y="365125"/>
                </a:lnTo>
                <a:lnTo>
                  <a:pt x="205981" y="119900"/>
                </a:lnTo>
                <a:close/>
              </a:path>
              <a:path w="274954" h="365125" extrusionOk="0">
                <a:moveTo>
                  <a:pt x="137312" y="0"/>
                </a:moveTo>
                <a:lnTo>
                  <a:pt x="0" y="119900"/>
                </a:lnTo>
                <a:lnTo>
                  <a:pt x="274637" y="119900"/>
                </a:lnTo>
                <a:lnTo>
                  <a:pt x="137312" y="0"/>
                </a:lnTo>
                <a:close/>
              </a:path>
            </a:pathLst>
          </a:custGeom>
          <a:solidFill>
            <a:srgbClr val="FF0000"/>
          </a:solid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673" name="Google Shape;673;p27"/>
          <p:cNvSpPr/>
          <p:nvPr/>
        </p:nvSpPr>
        <p:spPr>
          <a:xfrm>
            <a:off x="5630861" y="5121275"/>
            <a:ext cx="274955" cy="365125"/>
          </a:xfrm>
          <a:custGeom>
            <a:avLst/>
            <a:gdLst/>
            <a:ahLst/>
            <a:cxnLst/>
            <a:rect l="l" t="t" r="r" b="b"/>
            <a:pathLst>
              <a:path w="274954" h="365125" extrusionOk="0">
                <a:moveTo>
                  <a:pt x="137319" y="0"/>
                </a:moveTo>
                <a:lnTo>
                  <a:pt x="274638" y="119899"/>
                </a:lnTo>
                <a:lnTo>
                  <a:pt x="205978" y="119899"/>
                </a:lnTo>
                <a:lnTo>
                  <a:pt x="205978" y="365125"/>
                </a:lnTo>
                <a:lnTo>
                  <a:pt x="68659" y="365125"/>
                </a:lnTo>
                <a:lnTo>
                  <a:pt x="68659" y="119899"/>
                </a:lnTo>
                <a:lnTo>
                  <a:pt x="0" y="119899"/>
                </a:lnTo>
                <a:lnTo>
                  <a:pt x="137319" y="0"/>
                </a:lnTo>
                <a:close/>
              </a:path>
            </a:pathLst>
          </a:custGeom>
          <a:noFill/>
          <a:ln w="12700"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674" name="Google Shape;674;p27"/>
          <p:cNvSpPr/>
          <p:nvPr/>
        </p:nvSpPr>
        <p:spPr>
          <a:xfrm>
            <a:off x="5638800" y="3292521"/>
            <a:ext cx="274955" cy="365125"/>
          </a:xfrm>
          <a:custGeom>
            <a:avLst/>
            <a:gdLst/>
            <a:ahLst/>
            <a:cxnLst/>
            <a:rect l="l" t="t" r="r" b="b"/>
            <a:pathLst>
              <a:path w="274954" h="365125" extrusionOk="0">
                <a:moveTo>
                  <a:pt x="205981" y="119900"/>
                </a:moveTo>
                <a:lnTo>
                  <a:pt x="68656" y="119900"/>
                </a:lnTo>
                <a:lnTo>
                  <a:pt x="68656" y="365125"/>
                </a:lnTo>
                <a:lnTo>
                  <a:pt x="205981" y="365125"/>
                </a:lnTo>
                <a:lnTo>
                  <a:pt x="205981" y="119900"/>
                </a:lnTo>
                <a:close/>
              </a:path>
              <a:path w="274954" h="365125" extrusionOk="0">
                <a:moveTo>
                  <a:pt x="137312" y="0"/>
                </a:moveTo>
                <a:lnTo>
                  <a:pt x="0" y="119900"/>
                </a:lnTo>
                <a:lnTo>
                  <a:pt x="274637" y="119900"/>
                </a:lnTo>
                <a:lnTo>
                  <a:pt x="137312" y="0"/>
                </a:lnTo>
                <a:close/>
              </a:path>
            </a:pathLst>
          </a:custGeom>
          <a:solidFill>
            <a:srgbClr val="FF0000"/>
          </a:solid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675" name="Google Shape;675;p27"/>
          <p:cNvSpPr/>
          <p:nvPr/>
        </p:nvSpPr>
        <p:spPr>
          <a:xfrm>
            <a:off x="5638799" y="3292521"/>
            <a:ext cx="274955" cy="365125"/>
          </a:xfrm>
          <a:custGeom>
            <a:avLst/>
            <a:gdLst/>
            <a:ahLst/>
            <a:cxnLst/>
            <a:rect l="l" t="t" r="r" b="b"/>
            <a:pathLst>
              <a:path w="274954" h="365125" extrusionOk="0">
                <a:moveTo>
                  <a:pt x="137319" y="0"/>
                </a:moveTo>
                <a:lnTo>
                  <a:pt x="274638" y="119899"/>
                </a:lnTo>
                <a:lnTo>
                  <a:pt x="205978" y="119899"/>
                </a:lnTo>
                <a:lnTo>
                  <a:pt x="205978" y="365125"/>
                </a:lnTo>
                <a:lnTo>
                  <a:pt x="68659" y="365125"/>
                </a:lnTo>
                <a:lnTo>
                  <a:pt x="68659" y="119899"/>
                </a:lnTo>
                <a:lnTo>
                  <a:pt x="0" y="119899"/>
                </a:lnTo>
                <a:lnTo>
                  <a:pt x="137319" y="0"/>
                </a:lnTo>
                <a:close/>
              </a:path>
            </a:pathLst>
          </a:custGeom>
          <a:noFill/>
          <a:ln w="12700"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676" name="Google Shape;676;p27"/>
          <p:cNvSpPr/>
          <p:nvPr/>
        </p:nvSpPr>
        <p:spPr>
          <a:xfrm>
            <a:off x="7734300" y="3292521"/>
            <a:ext cx="274955" cy="365125"/>
          </a:xfrm>
          <a:custGeom>
            <a:avLst/>
            <a:gdLst/>
            <a:ahLst/>
            <a:cxnLst/>
            <a:rect l="l" t="t" r="r" b="b"/>
            <a:pathLst>
              <a:path w="274954" h="365125" extrusionOk="0">
                <a:moveTo>
                  <a:pt x="205981" y="119900"/>
                </a:moveTo>
                <a:lnTo>
                  <a:pt x="68656" y="119900"/>
                </a:lnTo>
                <a:lnTo>
                  <a:pt x="68656" y="365125"/>
                </a:lnTo>
                <a:lnTo>
                  <a:pt x="205981" y="365125"/>
                </a:lnTo>
                <a:lnTo>
                  <a:pt x="205981" y="119900"/>
                </a:lnTo>
                <a:close/>
              </a:path>
              <a:path w="274954" h="365125" extrusionOk="0">
                <a:moveTo>
                  <a:pt x="137312" y="0"/>
                </a:moveTo>
                <a:lnTo>
                  <a:pt x="0" y="119900"/>
                </a:lnTo>
                <a:lnTo>
                  <a:pt x="274637" y="119900"/>
                </a:lnTo>
                <a:lnTo>
                  <a:pt x="137312" y="0"/>
                </a:lnTo>
                <a:close/>
              </a:path>
            </a:pathLst>
          </a:custGeom>
          <a:solidFill>
            <a:srgbClr val="FF0000"/>
          </a:solid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677" name="Google Shape;677;p27"/>
          <p:cNvSpPr/>
          <p:nvPr/>
        </p:nvSpPr>
        <p:spPr>
          <a:xfrm>
            <a:off x="7734299" y="3292521"/>
            <a:ext cx="274955" cy="365125"/>
          </a:xfrm>
          <a:custGeom>
            <a:avLst/>
            <a:gdLst/>
            <a:ahLst/>
            <a:cxnLst/>
            <a:rect l="l" t="t" r="r" b="b"/>
            <a:pathLst>
              <a:path w="274954" h="365125" extrusionOk="0">
                <a:moveTo>
                  <a:pt x="137319" y="0"/>
                </a:moveTo>
                <a:lnTo>
                  <a:pt x="274638" y="119899"/>
                </a:lnTo>
                <a:lnTo>
                  <a:pt x="205978" y="119899"/>
                </a:lnTo>
                <a:lnTo>
                  <a:pt x="205978" y="365125"/>
                </a:lnTo>
                <a:lnTo>
                  <a:pt x="68659" y="365125"/>
                </a:lnTo>
                <a:lnTo>
                  <a:pt x="68659" y="119899"/>
                </a:lnTo>
                <a:lnTo>
                  <a:pt x="0" y="119899"/>
                </a:lnTo>
                <a:lnTo>
                  <a:pt x="137319" y="0"/>
                </a:lnTo>
                <a:close/>
              </a:path>
            </a:pathLst>
          </a:custGeom>
          <a:noFill/>
          <a:ln w="12700"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678" name="Google Shape;678;p27"/>
          <p:cNvSpPr/>
          <p:nvPr/>
        </p:nvSpPr>
        <p:spPr>
          <a:xfrm>
            <a:off x="7764462" y="5121275"/>
            <a:ext cx="274955" cy="365125"/>
          </a:xfrm>
          <a:custGeom>
            <a:avLst/>
            <a:gdLst/>
            <a:ahLst/>
            <a:cxnLst/>
            <a:rect l="l" t="t" r="r" b="b"/>
            <a:pathLst>
              <a:path w="274954" h="365125" extrusionOk="0">
                <a:moveTo>
                  <a:pt x="205981" y="119900"/>
                </a:moveTo>
                <a:lnTo>
                  <a:pt x="68656" y="119900"/>
                </a:lnTo>
                <a:lnTo>
                  <a:pt x="68656" y="365125"/>
                </a:lnTo>
                <a:lnTo>
                  <a:pt x="205981" y="365125"/>
                </a:lnTo>
                <a:lnTo>
                  <a:pt x="205981" y="119900"/>
                </a:lnTo>
                <a:close/>
              </a:path>
              <a:path w="274954" h="365125" extrusionOk="0">
                <a:moveTo>
                  <a:pt x="137312" y="0"/>
                </a:moveTo>
                <a:lnTo>
                  <a:pt x="0" y="119900"/>
                </a:lnTo>
                <a:lnTo>
                  <a:pt x="274637" y="119900"/>
                </a:lnTo>
                <a:lnTo>
                  <a:pt x="137312" y="0"/>
                </a:lnTo>
                <a:close/>
              </a:path>
            </a:pathLst>
          </a:custGeom>
          <a:solidFill>
            <a:srgbClr val="FF0000"/>
          </a:solid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679" name="Google Shape;679;p27"/>
          <p:cNvSpPr/>
          <p:nvPr/>
        </p:nvSpPr>
        <p:spPr>
          <a:xfrm>
            <a:off x="7764461" y="5121275"/>
            <a:ext cx="274955" cy="365125"/>
          </a:xfrm>
          <a:custGeom>
            <a:avLst/>
            <a:gdLst/>
            <a:ahLst/>
            <a:cxnLst/>
            <a:rect l="l" t="t" r="r" b="b"/>
            <a:pathLst>
              <a:path w="274954" h="365125" extrusionOk="0">
                <a:moveTo>
                  <a:pt x="137319" y="0"/>
                </a:moveTo>
                <a:lnTo>
                  <a:pt x="274638" y="119899"/>
                </a:lnTo>
                <a:lnTo>
                  <a:pt x="205978" y="119899"/>
                </a:lnTo>
                <a:lnTo>
                  <a:pt x="205978" y="365125"/>
                </a:lnTo>
                <a:lnTo>
                  <a:pt x="68659" y="365125"/>
                </a:lnTo>
                <a:lnTo>
                  <a:pt x="68659" y="119899"/>
                </a:lnTo>
                <a:lnTo>
                  <a:pt x="0" y="119899"/>
                </a:lnTo>
                <a:lnTo>
                  <a:pt x="137319" y="0"/>
                </a:lnTo>
                <a:close/>
              </a:path>
            </a:pathLst>
          </a:custGeom>
          <a:noFill/>
          <a:ln w="12700"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680" name="Google Shape;680;p27"/>
          <p:cNvSpPr txBox="1"/>
          <p:nvPr/>
        </p:nvSpPr>
        <p:spPr>
          <a:xfrm>
            <a:off x="78752" y="6645700"/>
            <a:ext cx="2013000" cy="238800"/>
          </a:xfrm>
          <a:prstGeom prst="rect">
            <a:avLst/>
          </a:prstGeom>
          <a:noFill/>
          <a:ln>
            <a:noFill/>
          </a:ln>
        </p:spPr>
        <p:txBody>
          <a:bodyPr spcFirstLastPara="1" wrap="square" lIns="0" tIns="12700" rIns="0" bIns="0" anchor="t" anchorCtr="0">
            <a:noAutofit/>
          </a:bodyPr>
          <a:lstStyle/>
          <a:p>
            <a:pPr marL="12700" marR="0" lvl="0" indent="0" algn="l" rtl="0">
              <a:lnSpc>
                <a:spcPct val="100000"/>
              </a:lnSpc>
              <a:spcBef>
                <a:spcPts val="0"/>
              </a:spcBef>
              <a:spcAft>
                <a:spcPts val="0"/>
              </a:spcAft>
              <a:buClr>
                <a:schemeClr val="dk1"/>
              </a:buClr>
              <a:buSzPts val="1200"/>
              <a:buFont typeface="Trebuchet MS"/>
              <a:buNone/>
            </a:pPr>
            <a:r>
              <a:rPr lang="en-US" sz="1200">
                <a:solidFill>
                  <a:schemeClr val="dk1"/>
                </a:solidFill>
                <a:latin typeface="Trebuchet MS"/>
                <a:ea typeface="Trebuchet MS"/>
                <a:cs typeface="Trebuchet MS"/>
                <a:sym typeface="Trebuchet MS"/>
              </a:rPr>
              <a:t>Slide credit: Andrew Ng</a:t>
            </a:r>
            <a:endParaRPr sz="1200">
              <a:solidFill>
                <a:schemeClr val="dk1"/>
              </a:solidFill>
              <a:latin typeface="Trebuchet MS"/>
              <a:ea typeface="Trebuchet MS"/>
              <a:cs typeface="Trebuchet MS"/>
              <a:sym typeface="Trebuchet MS"/>
            </a:endParaRPr>
          </a:p>
        </p:txBody>
      </p:sp>
      <p:sp>
        <p:nvSpPr>
          <p:cNvPr id="681" name="Google Shape;681;p27"/>
          <p:cNvSpPr txBox="1"/>
          <p:nvPr/>
        </p:nvSpPr>
        <p:spPr>
          <a:xfrm>
            <a:off x="8425843" y="6422075"/>
            <a:ext cx="489600" cy="208200"/>
          </a:xfrm>
          <a:prstGeom prst="rect">
            <a:avLst/>
          </a:prstGeom>
          <a:noFill/>
          <a:ln>
            <a:noFill/>
          </a:ln>
        </p:spPr>
        <p:txBody>
          <a:bodyPr spcFirstLastPara="1" wrap="square" lIns="0" tIns="12700" rIns="0" bIns="0" anchor="t" anchorCtr="0">
            <a:noAutofit/>
          </a:bodyPr>
          <a:lstStyle/>
          <a:p>
            <a:pPr marL="0" marR="0" lvl="0" indent="0" algn="l" rtl="0">
              <a:lnSpc>
                <a:spcPct val="100000"/>
              </a:lnSpc>
              <a:spcBef>
                <a:spcPts val="0"/>
              </a:spcBef>
              <a:spcAft>
                <a:spcPts val="0"/>
              </a:spcAft>
              <a:buClr>
                <a:schemeClr val="dk1"/>
              </a:buClr>
              <a:buSzPts val="1200"/>
              <a:buFont typeface="Tahoma"/>
              <a:buNone/>
            </a:pPr>
            <a:endParaRPr sz="1200">
              <a:solidFill>
                <a:schemeClr val="dk1"/>
              </a:solidFill>
              <a:latin typeface="Trebuchet MS"/>
              <a:ea typeface="Trebuchet MS"/>
              <a:cs typeface="Trebuchet MS"/>
              <a:sym typeface="Trebuchet MS"/>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85"/>
        <p:cNvGrpSpPr/>
        <p:nvPr/>
      </p:nvGrpSpPr>
      <p:grpSpPr>
        <a:xfrm>
          <a:off x="0" y="0"/>
          <a:ext cx="0" cy="0"/>
          <a:chOff x="0" y="0"/>
          <a:chExt cx="0" cy="0"/>
        </a:xfrm>
      </p:grpSpPr>
      <p:sp>
        <p:nvSpPr>
          <p:cNvPr id="686" name="Google Shape;686;p28"/>
          <p:cNvSpPr/>
          <p:nvPr/>
        </p:nvSpPr>
        <p:spPr>
          <a:xfrm>
            <a:off x="84963" y="1412452"/>
            <a:ext cx="8953500" cy="186632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687" name="Google Shape;687;p28"/>
          <p:cNvSpPr txBox="1">
            <a:spLocks noGrp="1"/>
          </p:cNvSpPr>
          <p:nvPr>
            <p:ph type="title"/>
          </p:nvPr>
        </p:nvSpPr>
        <p:spPr>
          <a:xfrm>
            <a:off x="35859" y="708175"/>
            <a:ext cx="9677400" cy="1229400"/>
          </a:xfrm>
          <a:prstGeom prst="rect">
            <a:avLst/>
          </a:prstGeom>
          <a:noFill/>
          <a:ln>
            <a:noFill/>
          </a:ln>
        </p:spPr>
        <p:txBody>
          <a:bodyPr spcFirstLastPara="1" wrap="square" lIns="0" tIns="149850" rIns="0" bIns="0" anchor="t" anchorCtr="0">
            <a:noAutofit/>
          </a:bodyPr>
          <a:lstStyle/>
          <a:p>
            <a:pPr marL="12700" marR="5080" lvl="0" indent="0" algn="l" rtl="0">
              <a:lnSpc>
                <a:spcPct val="79500"/>
              </a:lnSpc>
              <a:spcBef>
                <a:spcPts val="0"/>
              </a:spcBef>
              <a:spcAft>
                <a:spcPts val="0"/>
              </a:spcAft>
              <a:buClr>
                <a:schemeClr val="dk1"/>
              </a:buClr>
              <a:buSzPts val="3600"/>
              <a:buFont typeface="Calibri"/>
              <a:buNone/>
            </a:pPr>
            <a:r>
              <a:rPr lang="en-US" sz="3600" b="1"/>
              <a:t>Automatic Speech Recognition</a:t>
            </a:r>
            <a:endParaRPr sz="3600" b="1"/>
          </a:p>
        </p:txBody>
      </p:sp>
      <p:sp>
        <p:nvSpPr>
          <p:cNvPr id="688" name="Google Shape;688;p28"/>
          <p:cNvSpPr/>
          <p:nvPr/>
        </p:nvSpPr>
        <p:spPr>
          <a:xfrm>
            <a:off x="84963" y="3980584"/>
            <a:ext cx="3917746" cy="2572616"/>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689" name="Google Shape;689;p28"/>
          <p:cNvSpPr txBox="1"/>
          <p:nvPr/>
        </p:nvSpPr>
        <p:spPr>
          <a:xfrm>
            <a:off x="84963" y="3214137"/>
            <a:ext cx="8519100" cy="746400"/>
          </a:xfrm>
          <a:prstGeom prst="rect">
            <a:avLst/>
          </a:prstGeom>
          <a:noFill/>
          <a:ln>
            <a:noFill/>
          </a:ln>
        </p:spPr>
        <p:txBody>
          <a:bodyPr spcFirstLastPara="1" wrap="square" lIns="0" tIns="12700" rIns="0" bIns="0" anchor="t" anchorCtr="0">
            <a:noAutofit/>
          </a:bodyPr>
          <a:lstStyle/>
          <a:p>
            <a:pPr marL="469900" marR="0" lvl="0" indent="0" algn="l" rtl="0">
              <a:lnSpc>
                <a:spcPct val="100000"/>
              </a:lnSpc>
              <a:spcBef>
                <a:spcPts val="0"/>
              </a:spcBef>
              <a:spcAft>
                <a:spcPts val="0"/>
              </a:spcAft>
              <a:buClr>
                <a:schemeClr val="dk1"/>
              </a:buClr>
              <a:buSzPts val="2400"/>
              <a:buFont typeface="Trebuchet MS"/>
              <a:buNone/>
            </a:pPr>
            <a:r>
              <a:rPr lang="en-US" sz="2400">
                <a:solidFill>
                  <a:schemeClr val="dk1"/>
                </a:solidFill>
                <a:latin typeface="Trebuchet MS"/>
                <a:ea typeface="Trebuchet MS"/>
                <a:cs typeface="Trebuchet MS"/>
                <a:sym typeface="Trebuchet MS"/>
              </a:rPr>
              <a:t>ML used to predict phoneme states from sound spectrogram </a:t>
            </a:r>
            <a:r>
              <a:rPr lang="en-US" sz="1800">
                <a:solidFill>
                  <a:schemeClr val="dk1"/>
                </a:solidFill>
                <a:latin typeface="Trebuchet MS"/>
                <a:ea typeface="Trebuchet MS"/>
                <a:cs typeface="Trebuchet MS"/>
                <a:sym typeface="Trebuchet MS"/>
              </a:rPr>
              <a:t>Deep Learning Based Results</a:t>
            </a:r>
            <a:endParaRPr sz="1800">
              <a:solidFill>
                <a:schemeClr val="dk1"/>
              </a:solidFill>
              <a:latin typeface="Trebuchet MS"/>
              <a:ea typeface="Trebuchet MS"/>
              <a:cs typeface="Trebuchet MS"/>
              <a:sym typeface="Trebuchet MS"/>
            </a:endParaRPr>
          </a:p>
        </p:txBody>
      </p:sp>
      <p:graphicFrame>
        <p:nvGraphicFramePr>
          <p:cNvPr id="690" name="Google Shape;690;p28"/>
          <p:cNvGraphicFramePr/>
          <p:nvPr/>
        </p:nvGraphicFramePr>
        <p:xfrm>
          <a:off x="4241476" y="3924975"/>
          <a:ext cx="4774575" cy="927900"/>
        </p:xfrm>
        <a:graphic>
          <a:graphicData uri="http://schemas.openxmlformats.org/drawingml/2006/table">
            <a:tbl>
              <a:tblPr>
                <a:noFill/>
                <a:tableStyleId>{09FD8CF5-2730-4DF0-979E-36500207B637}</a:tableStyleId>
              </a:tblPr>
              <a:tblGrid>
                <a:gridCol w="1667500"/>
                <a:gridCol w="519425"/>
                <a:gridCol w="508000"/>
                <a:gridCol w="509275"/>
                <a:gridCol w="520075"/>
                <a:gridCol w="509275"/>
                <a:gridCol w="541025"/>
              </a:tblGrid>
              <a:tr h="557050">
                <a:tc>
                  <a:txBody>
                    <a:bodyPr/>
                    <a:lstStyle/>
                    <a:p>
                      <a:pPr marL="97790" marR="0" lvl="0" indent="0" algn="l" rtl="0">
                        <a:lnSpc>
                          <a:spcPct val="100000"/>
                        </a:lnSpc>
                        <a:spcBef>
                          <a:spcPts val="0"/>
                        </a:spcBef>
                        <a:spcAft>
                          <a:spcPts val="0"/>
                        </a:spcAft>
                        <a:buClr>
                          <a:srgbClr val="FFFFFF"/>
                        </a:buClr>
                        <a:buSzPts val="1400"/>
                        <a:buFont typeface="Trebuchet MS"/>
                        <a:buNone/>
                      </a:pPr>
                      <a:r>
                        <a:rPr lang="en-US" sz="1400" b="1" u="none" strike="noStrike" cap="none">
                          <a:solidFill>
                            <a:srgbClr val="FFFFFF"/>
                          </a:solidFill>
                          <a:latin typeface="Trebuchet MS"/>
                          <a:ea typeface="Trebuchet MS"/>
                          <a:cs typeface="Trebuchet MS"/>
                          <a:sym typeface="Trebuchet MS"/>
                        </a:rPr>
                        <a:t># Hidden Layers</a:t>
                      </a:r>
                      <a:endParaRPr sz="1400" u="none" strike="noStrike" cap="none">
                        <a:latin typeface="Trebuchet MS"/>
                        <a:ea typeface="Trebuchet MS"/>
                        <a:cs typeface="Trebuchet MS"/>
                        <a:sym typeface="Trebuchet MS"/>
                      </a:endParaRPr>
                    </a:p>
                  </a:txBody>
                  <a:tcPr marL="0" marR="0" marT="33025" marB="0">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4F81BD"/>
                    </a:solidFill>
                  </a:tcPr>
                </a:tc>
                <a:tc>
                  <a:txBody>
                    <a:bodyPr/>
                    <a:lstStyle/>
                    <a:p>
                      <a:pPr marL="12065" marR="0" lvl="0" indent="0" algn="ctr" rtl="0">
                        <a:lnSpc>
                          <a:spcPct val="100000"/>
                        </a:lnSpc>
                        <a:spcBef>
                          <a:spcPts val="0"/>
                        </a:spcBef>
                        <a:spcAft>
                          <a:spcPts val="0"/>
                        </a:spcAft>
                        <a:buClr>
                          <a:srgbClr val="FFFFFF"/>
                        </a:buClr>
                        <a:buSzPts val="1400"/>
                        <a:buFont typeface="Trebuchet MS"/>
                        <a:buNone/>
                      </a:pPr>
                      <a:r>
                        <a:rPr lang="en-US" sz="1400" b="1" u="none" strike="noStrike" cap="none">
                          <a:solidFill>
                            <a:srgbClr val="FFFFFF"/>
                          </a:solidFill>
                          <a:latin typeface="Trebuchet MS"/>
                          <a:ea typeface="Trebuchet MS"/>
                          <a:cs typeface="Trebuchet MS"/>
                          <a:sym typeface="Trebuchet MS"/>
                        </a:rPr>
                        <a:t>1</a:t>
                      </a:r>
                      <a:endParaRPr sz="1400" u="none" strike="noStrike" cap="none">
                        <a:latin typeface="Trebuchet MS"/>
                        <a:ea typeface="Trebuchet MS"/>
                        <a:cs typeface="Trebuchet MS"/>
                        <a:sym typeface="Trebuchet MS"/>
                      </a:endParaRPr>
                    </a:p>
                  </a:txBody>
                  <a:tcPr marL="0" marR="0" marT="33025" marB="0">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4F81BD"/>
                    </a:solidFill>
                  </a:tcPr>
                </a:tc>
                <a:tc>
                  <a:txBody>
                    <a:bodyPr/>
                    <a:lstStyle/>
                    <a:p>
                      <a:pPr marL="12700" marR="0" lvl="0" indent="0" algn="ctr" rtl="0">
                        <a:lnSpc>
                          <a:spcPct val="100000"/>
                        </a:lnSpc>
                        <a:spcBef>
                          <a:spcPts val="0"/>
                        </a:spcBef>
                        <a:spcAft>
                          <a:spcPts val="0"/>
                        </a:spcAft>
                        <a:buClr>
                          <a:srgbClr val="FFFFFF"/>
                        </a:buClr>
                        <a:buSzPts val="1400"/>
                        <a:buFont typeface="Trebuchet MS"/>
                        <a:buNone/>
                      </a:pPr>
                      <a:r>
                        <a:rPr lang="en-US" sz="1400" b="1" u="none" strike="noStrike" cap="none">
                          <a:solidFill>
                            <a:srgbClr val="FFFFFF"/>
                          </a:solidFill>
                          <a:latin typeface="Trebuchet MS"/>
                          <a:ea typeface="Trebuchet MS"/>
                          <a:cs typeface="Trebuchet MS"/>
                          <a:sym typeface="Trebuchet MS"/>
                        </a:rPr>
                        <a:t>2</a:t>
                      </a:r>
                      <a:endParaRPr sz="1400" u="none" strike="noStrike" cap="none">
                        <a:latin typeface="Trebuchet MS"/>
                        <a:ea typeface="Trebuchet MS"/>
                        <a:cs typeface="Trebuchet MS"/>
                        <a:sym typeface="Trebuchet MS"/>
                      </a:endParaRPr>
                    </a:p>
                  </a:txBody>
                  <a:tcPr marL="0" marR="0" marT="33025" marB="0">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4F81BD"/>
                    </a:solidFill>
                  </a:tcPr>
                </a:tc>
                <a:tc>
                  <a:txBody>
                    <a:bodyPr/>
                    <a:lstStyle/>
                    <a:p>
                      <a:pPr marL="12700" marR="0" lvl="0" indent="0" algn="ctr" rtl="0">
                        <a:lnSpc>
                          <a:spcPct val="100000"/>
                        </a:lnSpc>
                        <a:spcBef>
                          <a:spcPts val="0"/>
                        </a:spcBef>
                        <a:spcAft>
                          <a:spcPts val="0"/>
                        </a:spcAft>
                        <a:buClr>
                          <a:srgbClr val="FFFFFF"/>
                        </a:buClr>
                        <a:buSzPts val="1400"/>
                        <a:buFont typeface="Trebuchet MS"/>
                        <a:buNone/>
                      </a:pPr>
                      <a:r>
                        <a:rPr lang="en-US" sz="1400" b="1" u="none" strike="noStrike" cap="none">
                          <a:solidFill>
                            <a:srgbClr val="FFFFFF"/>
                          </a:solidFill>
                          <a:latin typeface="Trebuchet MS"/>
                          <a:ea typeface="Trebuchet MS"/>
                          <a:cs typeface="Trebuchet MS"/>
                          <a:sym typeface="Trebuchet MS"/>
                        </a:rPr>
                        <a:t>4</a:t>
                      </a:r>
                      <a:endParaRPr sz="1400" u="none" strike="noStrike" cap="none">
                        <a:latin typeface="Trebuchet MS"/>
                        <a:ea typeface="Trebuchet MS"/>
                        <a:cs typeface="Trebuchet MS"/>
                        <a:sym typeface="Trebuchet MS"/>
                      </a:endParaRPr>
                    </a:p>
                  </a:txBody>
                  <a:tcPr marL="0" marR="0" marT="33025" marB="0">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4F81BD"/>
                    </a:solidFill>
                  </a:tcPr>
                </a:tc>
                <a:tc>
                  <a:txBody>
                    <a:bodyPr/>
                    <a:lstStyle/>
                    <a:p>
                      <a:pPr marL="12700" marR="0" lvl="0" indent="0" algn="ctr" rtl="0">
                        <a:lnSpc>
                          <a:spcPct val="100000"/>
                        </a:lnSpc>
                        <a:spcBef>
                          <a:spcPts val="0"/>
                        </a:spcBef>
                        <a:spcAft>
                          <a:spcPts val="0"/>
                        </a:spcAft>
                        <a:buClr>
                          <a:srgbClr val="FFFFFF"/>
                        </a:buClr>
                        <a:buSzPts val="1400"/>
                        <a:buFont typeface="Trebuchet MS"/>
                        <a:buNone/>
                      </a:pPr>
                      <a:r>
                        <a:rPr lang="en-US" sz="1400" b="1" u="none" strike="noStrike" cap="none">
                          <a:solidFill>
                            <a:srgbClr val="FFFFFF"/>
                          </a:solidFill>
                          <a:latin typeface="Trebuchet MS"/>
                          <a:ea typeface="Trebuchet MS"/>
                          <a:cs typeface="Trebuchet MS"/>
                          <a:sym typeface="Trebuchet MS"/>
                        </a:rPr>
                        <a:t>8</a:t>
                      </a:r>
                      <a:endParaRPr sz="1400" u="none" strike="noStrike" cap="none">
                        <a:latin typeface="Trebuchet MS"/>
                        <a:ea typeface="Trebuchet MS"/>
                        <a:cs typeface="Trebuchet MS"/>
                        <a:sym typeface="Trebuchet MS"/>
                      </a:endParaRPr>
                    </a:p>
                  </a:txBody>
                  <a:tcPr marL="0" marR="0" marT="33025" marB="0">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4F81BD"/>
                    </a:solidFill>
                  </a:tcPr>
                </a:tc>
                <a:tc>
                  <a:txBody>
                    <a:bodyPr/>
                    <a:lstStyle/>
                    <a:p>
                      <a:pPr marL="13334" marR="0" lvl="0" indent="0" algn="ctr" rtl="0">
                        <a:lnSpc>
                          <a:spcPct val="100000"/>
                        </a:lnSpc>
                        <a:spcBef>
                          <a:spcPts val="0"/>
                        </a:spcBef>
                        <a:spcAft>
                          <a:spcPts val="0"/>
                        </a:spcAft>
                        <a:buClr>
                          <a:srgbClr val="FFFFFF"/>
                        </a:buClr>
                        <a:buSzPts val="1400"/>
                        <a:buFont typeface="Trebuchet MS"/>
                        <a:buNone/>
                      </a:pPr>
                      <a:r>
                        <a:rPr lang="en-US" sz="1400" b="1" u="none" strike="noStrike" cap="none">
                          <a:solidFill>
                            <a:srgbClr val="FFFFFF"/>
                          </a:solidFill>
                          <a:latin typeface="Trebuchet MS"/>
                          <a:ea typeface="Trebuchet MS"/>
                          <a:cs typeface="Trebuchet MS"/>
                          <a:sym typeface="Trebuchet MS"/>
                        </a:rPr>
                        <a:t>10</a:t>
                      </a:r>
                      <a:endParaRPr sz="1400" u="none" strike="noStrike" cap="none">
                        <a:latin typeface="Trebuchet MS"/>
                        <a:ea typeface="Trebuchet MS"/>
                        <a:cs typeface="Trebuchet MS"/>
                        <a:sym typeface="Trebuchet MS"/>
                      </a:endParaRPr>
                    </a:p>
                  </a:txBody>
                  <a:tcPr marL="0" marR="0" marT="33025" marB="0">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4F81BD"/>
                    </a:solidFill>
                  </a:tcPr>
                </a:tc>
                <a:tc>
                  <a:txBody>
                    <a:bodyPr/>
                    <a:lstStyle/>
                    <a:p>
                      <a:pPr marL="13334" marR="0" lvl="0" indent="0" algn="ctr" rtl="0">
                        <a:lnSpc>
                          <a:spcPct val="100000"/>
                        </a:lnSpc>
                        <a:spcBef>
                          <a:spcPts val="0"/>
                        </a:spcBef>
                        <a:spcAft>
                          <a:spcPts val="0"/>
                        </a:spcAft>
                        <a:buClr>
                          <a:srgbClr val="FFFFFF"/>
                        </a:buClr>
                        <a:buSzPts val="1400"/>
                        <a:buFont typeface="Trebuchet MS"/>
                        <a:buNone/>
                      </a:pPr>
                      <a:r>
                        <a:rPr lang="en-US" sz="1400" b="1" u="none" strike="noStrike" cap="none">
                          <a:solidFill>
                            <a:srgbClr val="FFFFFF"/>
                          </a:solidFill>
                          <a:latin typeface="Trebuchet MS"/>
                          <a:ea typeface="Trebuchet MS"/>
                          <a:cs typeface="Trebuchet MS"/>
                          <a:sym typeface="Trebuchet MS"/>
                        </a:rPr>
                        <a:t>12</a:t>
                      </a:r>
                      <a:endParaRPr sz="1400" u="none" strike="noStrike" cap="none">
                        <a:latin typeface="Trebuchet MS"/>
                        <a:ea typeface="Trebuchet MS"/>
                        <a:cs typeface="Trebuchet MS"/>
                        <a:sym typeface="Trebuchet MS"/>
                      </a:endParaRPr>
                    </a:p>
                  </a:txBody>
                  <a:tcPr marL="0" marR="0" marT="33025" marB="0">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4F81BD"/>
                    </a:solidFill>
                  </a:tcPr>
                </a:tc>
              </a:tr>
              <a:tr h="370850">
                <a:tc>
                  <a:txBody>
                    <a:bodyPr/>
                    <a:lstStyle/>
                    <a:p>
                      <a:pPr marL="97790" marR="0" lvl="0" indent="0" algn="l" rtl="0">
                        <a:lnSpc>
                          <a:spcPct val="100000"/>
                        </a:lnSpc>
                        <a:spcBef>
                          <a:spcPts val="0"/>
                        </a:spcBef>
                        <a:spcAft>
                          <a:spcPts val="0"/>
                        </a:spcAft>
                        <a:buClr>
                          <a:schemeClr val="dk1"/>
                        </a:buClr>
                        <a:buSzPts val="1400"/>
                        <a:buFont typeface="Trebuchet MS"/>
                        <a:buNone/>
                      </a:pPr>
                      <a:r>
                        <a:rPr lang="en-US" sz="1400" u="none" strike="noStrike" cap="none">
                          <a:latin typeface="Trebuchet MS"/>
                          <a:ea typeface="Trebuchet MS"/>
                          <a:cs typeface="Trebuchet MS"/>
                          <a:sym typeface="Trebuchet MS"/>
                        </a:rPr>
                        <a:t>Word Error Rate %</a:t>
                      </a:r>
                      <a:endParaRPr sz="1400" u="none" strike="noStrike" cap="none">
                        <a:latin typeface="Trebuchet MS"/>
                        <a:ea typeface="Trebuchet MS"/>
                        <a:cs typeface="Trebuchet MS"/>
                        <a:sym typeface="Trebuchet MS"/>
                      </a:endParaRPr>
                    </a:p>
                  </a:txBody>
                  <a:tcPr marL="0" marR="0" marT="33025" marB="0">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D0D8E8"/>
                    </a:solidFill>
                  </a:tcPr>
                </a:tc>
                <a:tc>
                  <a:txBody>
                    <a:bodyPr/>
                    <a:lstStyle/>
                    <a:p>
                      <a:pPr marL="12700" marR="0" lvl="0" indent="0" algn="ctr" rtl="0">
                        <a:lnSpc>
                          <a:spcPct val="100000"/>
                        </a:lnSpc>
                        <a:spcBef>
                          <a:spcPts val="0"/>
                        </a:spcBef>
                        <a:spcAft>
                          <a:spcPts val="0"/>
                        </a:spcAft>
                        <a:buClr>
                          <a:schemeClr val="dk1"/>
                        </a:buClr>
                        <a:buSzPts val="1400"/>
                        <a:buFont typeface="Trebuchet MS"/>
                        <a:buNone/>
                      </a:pPr>
                      <a:r>
                        <a:rPr lang="en-US" sz="1400" u="none" strike="noStrike" cap="none">
                          <a:latin typeface="Trebuchet MS"/>
                          <a:ea typeface="Trebuchet MS"/>
                          <a:cs typeface="Trebuchet MS"/>
                          <a:sym typeface="Trebuchet MS"/>
                        </a:rPr>
                        <a:t>16.0</a:t>
                      </a:r>
                      <a:endParaRPr sz="1400" u="none" strike="noStrike" cap="none">
                        <a:latin typeface="Trebuchet MS"/>
                        <a:ea typeface="Trebuchet MS"/>
                        <a:cs typeface="Trebuchet MS"/>
                        <a:sym typeface="Trebuchet MS"/>
                      </a:endParaRPr>
                    </a:p>
                  </a:txBody>
                  <a:tcPr marL="0" marR="0" marT="33025" marB="0">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D0D8E8"/>
                    </a:solidFill>
                  </a:tcPr>
                </a:tc>
                <a:tc>
                  <a:txBody>
                    <a:bodyPr/>
                    <a:lstStyle/>
                    <a:p>
                      <a:pPr marL="12700" marR="0" lvl="0" indent="0" algn="ctr" rtl="0">
                        <a:lnSpc>
                          <a:spcPct val="100000"/>
                        </a:lnSpc>
                        <a:spcBef>
                          <a:spcPts val="0"/>
                        </a:spcBef>
                        <a:spcAft>
                          <a:spcPts val="0"/>
                        </a:spcAft>
                        <a:buClr>
                          <a:schemeClr val="dk1"/>
                        </a:buClr>
                        <a:buSzPts val="1400"/>
                        <a:buFont typeface="Trebuchet MS"/>
                        <a:buNone/>
                      </a:pPr>
                      <a:r>
                        <a:rPr lang="en-US" sz="1400" u="none" strike="noStrike" cap="none">
                          <a:latin typeface="Trebuchet MS"/>
                          <a:ea typeface="Trebuchet MS"/>
                          <a:cs typeface="Trebuchet MS"/>
                          <a:sym typeface="Trebuchet MS"/>
                        </a:rPr>
                        <a:t>12.8</a:t>
                      </a:r>
                      <a:endParaRPr sz="1400" u="none" strike="noStrike" cap="none">
                        <a:latin typeface="Trebuchet MS"/>
                        <a:ea typeface="Trebuchet MS"/>
                        <a:cs typeface="Trebuchet MS"/>
                        <a:sym typeface="Trebuchet MS"/>
                      </a:endParaRPr>
                    </a:p>
                  </a:txBody>
                  <a:tcPr marL="0" marR="0" marT="33025" marB="0">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D0D8E8"/>
                    </a:solidFill>
                  </a:tcPr>
                </a:tc>
                <a:tc>
                  <a:txBody>
                    <a:bodyPr/>
                    <a:lstStyle/>
                    <a:p>
                      <a:pPr marL="12700" marR="0" lvl="0" indent="0" algn="ctr" rtl="0">
                        <a:lnSpc>
                          <a:spcPct val="100000"/>
                        </a:lnSpc>
                        <a:spcBef>
                          <a:spcPts val="0"/>
                        </a:spcBef>
                        <a:spcAft>
                          <a:spcPts val="0"/>
                        </a:spcAft>
                        <a:buClr>
                          <a:schemeClr val="dk1"/>
                        </a:buClr>
                        <a:buSzPts val="1400"/>
                        <a:buFont typeface="Trebuchet MS"/>
                        <a:buNone/>
                      </a:pPr>
                      <a:r>
                        <a:rPr lang="en-US" sz="1400" u="none" strike="noStrike" cap="none">
                          <a:latin typeface="Trebuchet MS"/>
                          <a:ea typeface="Trebuchet MS"/>
                          <a:cs typeface="Trebuchet MS"/>
                          <a:sym typeface="Trebuchet MS"/>
                        </a:rPr>
                        <a:t>11.4</a:t>
                      </a:r>
                      <a:endParaRPr sz="1400" u="none" strike="noStrike" cap="none">
                        <a:latin typeface="Trebuchet MS"/>
                        <a:ea typeface="Trebuchet MS"/>
                        <a:cs typeface="Trebuchet MS"/>
                        <a:sym typeface="Trebuchet MS"/>
                      </a:endParaRPr>
                    </a:p>
                  </a:txBody>
                  <a:tcPr marL="0" marR="0" marT="33025" marB="0">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D0D8E8"/>
                    </a:solidFill>
                  </a:tcPr>
                </a:tc>
                <a:tc>
                  <a:txBody>
                    <a:bodyPr/>
                    <a:lstStyle/>
                    <a:p>
                      <a:pPr marL="12700" marR="0" lvl="0" indent="0" algn="ctr" rtl="0">
                        <a:lnSpc>
                          <a:spcPct val="100000"/>
                        </a:lnSpc>
                        <a:spcBef>
                          <a:spcPts val="0"/>
                        </a:spcBef>
                        <a:spcAft>
                          <a:spcPts val="0"/>
                        </a:spcAft>
                        <a:buClr>
                          <a:schemeClr val="dk1"/>
                        </a:buClr>
                        <a:buSzPts val="1400"/>
                        <a:buFont typeface="Trebuchet MS"/>
                        <a:buNone/>
                      </a:pPr>
                      <a:r>
                        <a:rPr lang="en-US" sz="1400" u="none" strike="noStrike" cap="none">
                          <a:latin typeface="Trebuchet MS"/>
                          <a:ea typeface="Trebuchet MS"/>
                          <a:cs typeface="Trebuchet MS"/>
                          <a:sym typeface="Trebuchet MS"/>
                        </a:rPr>
                        <a:t>10.9</a:t>
                      </a:r>
                      <a:endParaRPr sz="1400" u="none" strike="noStrike" cap="none">
                        <a:latin typeface="Trebuchet MS"/>
                        <a:ea typeface="Trebuchet MS"/>
                        <a:cs typeface="Trebuchet MS"/>
                        <a:sym typeface="Trebuchet MS"/>
                      </a:endParaRPr>
                    </a:p>
                  </a:txBody>
                  <a:tcPr marL="0" marR="0" marT="33025" marB="0">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D0D8E8"/>
                    </a:solidFill>
                  </a:tcPr>
                </a:tc>
                <a:tc>
                  <a:txBody>
                    <a:bodyPr/>
                    <a:lstStyle/>
                    <a:p>
                      <a:pPr marL="12700" marR="0" lvl="0" indent="0" algn="ctr" rtl="0">
                        <a:lnSpc>
                          <a:spcPct val="100000"/>
                        </a:lnSpc>
                        <a:spcBef>
                          <a:spcPts val="0"/>
                        </a:spcBef>
                        <a:spcAft>
                          <a:spcPts val="0"/>
                        </a:spcAft>
                        <a:buClr>
                          <a:schemeClr val="dk1"/>
                        </a:buClr>
                        <a:buSzPts val="1400"/>
                        <a:buFont typeface="Trebuchet MS"/>
                        <a:buNone/>
                      </a:pPr>
                      <a:r>
                        <a:rPr lang="en-US" sz="1400" u="none" strike="noStrike" cap="none">
                          <a:latin typeface="Trebuchet MS"/>
                          <a:ea typeface="Trebuchet MS"/>
                          <a:cs typeface="Trebuchet MS"/>
                          <a:sym typeface="Trebuchet MS"/>
                        </a:rPr>
                        <a:t>11.0</a:t>
                      </a:r>
                      <a:endParaRPr sz="1400" u="none" strike="noStrike" cap="none">
                        <a:latin typeface="Trebuchet MS"/>
                        <a:ea typeface="Trebuchet MS"/>
                        <a:cs typeface="Trebuchet MS"/>
                        <a:sym typeface="Trebuchet MS"/>
                      </a:endParaRPr>
                    </a:p>
                  </a:txBody>
                  <a:tcPr marL="0" marR="0" marT="33025" marB="0">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D0D8E8"/>
                    </a:solidFill>
                  </a:tcPr>
                </a:tc>
                <a:tc>
                  <a:txBody>
                    <a:bodyPr/>
                    <a:lstStyle/>
                    <a:p>
                      <a:pPr marL="13334" marR="0" lvl="0" indent="0" algn="ctr" rtl="0">
                        <a:lnSpc>
                          <a:spcPct val="100000"/>
                        </a:lnSpc>
                        <a:spcBef>
                          <a:spcPts val="0"/>
                        </a:spcBef>
                        <a:spcAft>
                          <a:spcPts val="0"/>
                        </a:spcAft>
                        <a:buClr>
                          <a:schemeClr val="dk1"/>
                        </a:buClr>
                        <a:buSzPts val="1400"/>
                        <a:buFont typeface="Trebuchet MS"/>
                        <a:buNone/>
                      </a:pPr>
                      <a:r>
                        <a:rPr lang="en-US" sz="1400" u="none" strike="noStrike" cap="none">
                          <a:latin typeface="Trebuchet MS"/>
                          <a:ea typeface="Trebuchet MS"/>
                          <a:cs typeface="Trebuchet MS"/>
                          <a:sym typeface="Trebuchet MS"/>
                        </a:rPr>
                        <a:t>11.1</a:t>
                      </a:r>
                      <a:endParaRPr sz="1400" u="none" strike="noStrike" cap="none">
                        <a:latin typeface="Trebuchet MS"/>
                        <a:ea typeface="Trebuchet MS"/>
                        <a:cs typeface="Trebuchet MS"/>
                        <a:sym typeface="Trebuchet MS"/>
                      </a:endParaRPr>
                    </a:p>
                  </a:txBody>
                  <a:tcPr marL="0" marR="0" marT="33025" marB="0">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D0D8E8"/>
                    </a:solidFill>
                  </a:tcPr>
                </a:tc>
              </a:tr>
            </a:tbl>
          </a:graphicData>
        </a:graphic>
      </p:graphicFrame>
      <p:sp>
        <p:nvSpPr>
          <p:cNvPr id="691" name="Google Shape;691;p28"/>
          <p:cNvSpPr txBox="1"/>
          <p:nvPr/>
        </p:nvSpPr>
        <p:spPr>
          <a:xfrm>
            <a:off x="4343400" y="5064863"/>
            <a:ext cx="4583400" cy="1125300"/>
          </a:xfrm>
          <a:prstGeom prst="rect">
            <a:avLst/>
          </a:prstGeom>
          <a:noFill/>
          <a:ln>
            <a:noFill/>
          </a:ln>
        </p:spPr>
        <p:txBody>
          <a:bodyPr spcFirstLastPara="1" wrap="square" lIns="0" tIns="133350" rIns="0" bIns="0" anchor="t" anchorCtr="0">
            <a:noAutofit/>
          </a:bodyPr>
          <a:lstStyle/>
          <a:p>
            <a:pPr marL="0" marR="0" lvl="0" indent="0" algn="l" rtl="0">
              <a:lnSpc>
                <a:spcPct val="100000"/>
              </a:lnSpc>
              <a:spcBef>
                <a:spcPts val="0"/>
              </a:spcBef>
              <a:spcAft>
                <a:spcPts val="0"/>
              </a:spcAft>
              <a:buClr>
                <a:schemeClr val="dk1"/>
              </a:buClr>
              <a:buSzPts val="1800"/>
              <a:buFont typeface="Trebuchet MS"/>
              <a:buNone/>
            </a:pPr>
            <a:r>
              <a:rPr lang="en-US" sz="1800">
                <a:solidFill>
                  <a:schemeClr val="dk1"/>
                </a:solidFill>
                <a:latin typeface="Trebuchet MS"/>
                <a:ea typeface="Trebuchet MS"/>
                <a:cs typeface="Trebuchet MS"/>
                <a:sym typeface="Trebuchet MS"/>
              </a:rPr>
              <a:t>Baseline Gaussian Mixture Model based word error rate = 15.4%</a:t>
            </a:r>
            <a:endParaRPr sz="1800">
              <a:solidFill>
                <a:schemeClr val="dk1"/>
              </a:solidFill>
              <a:latin typeface="Trebuchet MS"/>
              <a:ea typeface="Trebuchet MS"/>
              <a:cs typeface="Trebuchet MS"/>
              <a:sym typeface="Trebuchet MS"/>
            </a:endParaRPr>
          </a:p>
          <a:p>
            <a:pPr marL="12700" marR="469265" lvl="0" indent="0" algn="l" rtl="0">
              <a:lnSpc>
                <a:spcPct val="101200"/>
              </a:lnSpc>
              <a:spcBef>
                <a:spcPts val="720"/>
              </a:spcBef>
              <a:spcAft>
                <a:spcPts val="0"/>
              </a:spcAft>
              <a:buClr>
                <a:schemeClr val="dk1"/>
              </a:buClr>
              <a:buSzPts val="1400"/>
              <a:buFont typeface="Trebuchet MS"/>
              <a:buNone/>
            </a:pPr>
            <a:r>
              <a:rPr lang="en-US" sz="1400">
                <a:solidFill>
                  <a:schemeClr val="dk1"/>
                </a:solidFill>
                <a:latin typeface="Trebuchet MS"/>
                <a:ea typeface="Trebuchet MS"/>
                <a:cs typeface="Trebuchet MS"/>
                <a:sym typeface="Trebuchet MS"/>
              </a:rPr>
              <a:t>[Zeiler et al. “On rectified linear units for speech  recognition” ICASSP 2013]</a:t>
            </a:r>
            <a:endParaRPr sz="1200">
              <a:solidFill>
                <a:schemeClr val="dk1"/>
              </a:solidFill>
              <a:latin typeface="Trebuchet MS"/>
              <a:ea typeface="Trebuchet MS"/>
              <a:cs typeface="Trebuchet MS"/>
              <a:sym typeface="Trebuchet MS"/>
            </a:endParaRPr>
          </a:p>
        </p:txBody>
      </p:sp>
      <p:sp>
        <p:nvSpPr>
          <p:cNvPr id="692" name="Google Shape;692;p28"/>
          <p:cNvSpPr txBox="1"/>
          <p:nvPr/>
        </p:nvSpPr>
        <p:spPr>
          <a:xfrm>
            <a:off x="4343400" y="6673113"/>
            <a:ext cx="4134600" cy="208200"/>
          </a:xfrm>
          <a:prstGeom prst="rect">
            <a:avLst/>
          </a:prstGeom>
          <a:noFill/>
          <a:ln>
            <a:noFill/>
          </a:ln>
        </p:spPr>
        <p:txBody>
          <a:bodyPr spcFirstLastPara="1" wrap="square" lIns="0" tIns="12700" rIns="0" bIns="0" anchor="t" anchorCtr="0">
            <a:noAutofit/>
          </a:bodyPr>
          <a:lstStyle/>
          <a:p>
            <a:pPr marL="0" marR="0" lvl="0" indent="0" algn="l" rtl="0">
              <a:lnSpc>
                <a:spcPct val="100000"/>
              </a:lnSpc>
              <a:spcBef>
                <a:spcPts val="0"/>
              </a:spcBef>
              <a:spcAft>
                <a:spcPts val="0"/>
              </a:spcAft>
              <a:buClr>
                <a:schemeClr val="dk1"/>
              </a:buClr>
              <a:buSzPts val="1000"/>
              <a:buFont typeface="Trebuchet MS"/>
              <a:buNone/>
            </a:pPr>
            <a:r>
              <a:rPr lang="en-US" sz="1000">
                <a:solidFill>
                  <a:schemeClr val="dk1"/>
                </a:solidFill>
                <a:latin typeface="Trebuchet MS"/>
                <a:ea typeface="Trebuchet MS"/>
                <a:cs typeface="Trebuchet MS"/>
                <a:sym typeface="Trebuchet MS"/>
              </a:rPr>
              <a:t>Slide credit: Eric Eaton</a:t>
            </a:r>
            <a:endParaRPr sz="1000">
              <a:solidFill>
                <a:schemeClr val="dk1"/>
              </a:solidFill>
              <a:latin typeface="Trebuchet MS"/>
              <a:ea typeface="Trebuchet MS"/>
              <a:cs typeface="Trebuchet MS"/>
              <a:sym typeface="Trebuchet MS"/>
            </a:endParaRP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96"/>
        <p:cNvGrpSpPr/>
        <p:nvPr/>
      </p:nvGrpSpPr>
      <p:grpSpPr>
        <a:xfrm>
          <a:off x="0" y="0"/>
          <a:ext cx="0" cy="0"/>
          <a:chOff x="0" y="0"/>
          <a:chExt cx="0" cy="0"/>
        </a:xfrm>
      </p:grpSpPr>
      <p:sp>
        <p:nvSpPr>
          <p:cNvPr id="697" name="Google Shape;697;p29"/>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4400"/>
              <a:buFont typeface="Calibri"/>
              <a:buNone/>
            </a:pPr>
            <a:r>
              <a:rPr lang="en-US" b="1"/>
              <a:t>Robotics</a:t>
            </a:r>
            <a:endParaRPr b="1"/>
          </a:p>
        </p:txBody>
      </p:sp>
      <p:pic>
        <p:nvPicPr>
          <p:cNvPr id="698" name="Google Shape;698;p29"/>
          <p:cNvPicPr preferRelativeResize="0"/>
          <p:nvPr/>
        </p:nvPicPr>
        <p:blipFill rotWithShape="1">
          <a:blip r:embed="rId3">
            <a:alphaModFix/>
          </a:blip>
          <a:srcRect/>
          <a:stretch/>
        </p:blipFill>
        <p:spPr>
          <a:xfrm>
            <a:off x="1417093" y="2019204"/>
            <a:ext cx="6539551" cy="3576377"/>
          </a:xfrm>
          <a:prstGeom prst="rect">
            <a:avLst/>
          </a:prstGeom>
          <a:noFill/>
          <a:ln>
            <a:noFill/>
          </a:ln>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48"/>
        <p:cNvGrpSpPr/>
        <p:nvPr/>
      </p:nvGrpSpPr>
      <p:grpSpPr>
        <a:xfrm>
          <a:off x="0" y="0"/>
          <a:ext cx="0" cy="0"/>
          <a:chOff x="0" y="0"/>
          <a:chExt cx="0" cy="0"/>
        </a:xfrm>
      </p:grpSpPr>
      <p:sp>
        <p:nvSpPr>
          <p:cNvPr id="449" name="Google Shape;449;p3"/>
          <p:cNvSpPr txBox="1">
            <a:spLocks noGrp="1"/>
          </p:cNvSpPr>
          <p:nvPr>
            <p:ph type="body" idx="1"/>
          </p:nvPr>
        </p:nvSpPr>
        <p:spPr>
          <a:xfrm>
            <a:off x="304800" y="1493837"/>
            <a:ext cx="8229600" cy="4525963"/>
          </a:xfrm>
          <a:prstGeom prst="rect">
            <a:avLst/>
          </a:prstGeom>
          <a:noFill/>
          <a:ln>
            <a:noFill/>
          </a:ln>
        </p:spPr>
        <p:txBody>
          <a:bodyPr spcFirstLastPara="1" wrap="square" lIns="91425" tIns="45700" rIns="91425" bIns="45700" anchor="t" anchorCtr="0">
            <a:noAutofit/>
          </a:bodyPr>
          <a:lstStyle/>
          <a:p>
            <a:pPr marL="342900" lvl="0" indent="-342900" algn="l" rtl="0">
              <a:lnSpc>
                <a:spcPct val="100000"/>
              </a:lnSpc>
              <a:spcBef>
                <a:spcPts val="0"/>
              </a:spcBef>
              <a:spcAft>
                <a:spcPts val="0"/>
              </a:spcAft>
              <a:buSzPts val="3200"/>
              <a:buFont typeface="Arial"/>
              <a:buChar char="•"/>
            </a:pPr>
            <a:r>
              <a:rPr lang="en-US" sz="3200"/>
              <a:t>Objective of course</a:t>
            </a:r>
            <a:endParaRPr/>
          </a:p>
          <a:p>
            <a:pPr marL="342900" lvl="0" indent="-342900" algn="l" rtl="0">
              <a:lnSpc>
                <a:spcPct val="100000"/>
              </a:lnSpc>
              <a:spcBef>
                <a:spcPts val="640"/>
              </a:spcBef>
              <a:spcAft>
                <a:spcPts val="0"/>
              </a:spcAft>
              <a:buSzPts val="3200"/>
              <a:buFont typeface="Arial"/>
              <a:buChar char="•"/>
            </a:pPr>
            <a:r>
              <a:rPr lang="en-US" sz="3200"/>
              <a:t>Evaluation Plan</a:t>
            </a:r>
            <a:endParaRPr/>
          </a:p>
          <a:p>
            <a:pPr marL="342900" lvl="0" indent="-342900" algn="l" rtl="0">
              <a:lnSpc>
                <a:spcPct val="100000"/>
              </a:lnSpc>
              <a:spcBef>
                <a:spcPts val="640"/>
              </a:spcBef>
              <a:spcAft>
                <a:spcPts val="0"/>
              </a:spcAft>
              <a:buSzPts val="3200"/>
              <a:buFont typeface="Arial"/>
              <a:buChar char="•"/>
            </a:pPr>
            <a:r>
              <a:rPr lang="en-US" sz="3200"/>
              <a:t>What is Machine Learning? </a:t>
            </a:r>
            <a:endParaRPr sz="3200"/>
          </a:p>
          <a:p>
            <a:pPr marL="342900" lvl="0" indent="-342900" algn="l" rtl="0">
              <a:lnSpc>
                <a:spcPct val="100000"/>
              </a:lnSpc>
              <a:spcBef>
                <a:spcPts val="640"/>
              </a:spcBef>
              <a:spcAft>
                <a:spcPts val="0"/>
              </a:spcAft>
              <a:buSzPts val="3200"/>
              <a:buFont typeface="Arial"/>
              <a:buChar char="•"/>
            </a:pPr>
            <a:r>
              <a:rPr lang="en-US" sz="3200"/>
              <a:t>Application areas of Machine Learning </a:t>
            </a:r>
            <a:endParaRPr/>
          </a:p>
          <a:p>
            <a:pPr marL="342900" lvl="0" indent="-342900" algn="l" rtl="0">
              <a:lnSpc>
                <a:spcPct val="100000"/>
              </a:lnSpc>
              <a:spcBef>
                <a:spcPts val="640"/>
              </a:spcBef>
              <a:spcAft>
                <a:spcPts val="0"/>
              </a:spcAft>
              <a:buSzPts val="3200"/>
              <a:buFont typeface="Arial"/>
              <a:buChar char="•"/>
            </a:pPr>
            <a:r>
              <a:rPr lang="en-US" sz="3200"/>
              <a:t>Why Machine Learning is important? </a:t>
            </a:r>
            <a:endParaRPr sz="3200"/>
          </a:p>
          <a:p>
            <a:pPr marL="342900" lvl="0" indent="-342900" algn="l" rtl="0">
              <a:lnSpc>
                <a:spcPct val="100000"/>
              </a:lnSpc>
              <a:spcBef>
                <a:spcPts val="640"/>
              </a:spcBef>
              <a:spcAft>
                <a:spcPts val="0"/>
              </a:spcAft>
              <a:buSzPts val="3200"/>
              <a:buFont typeface="Arial"/>
              <a:buChar char="•"/>
            </a:pPr>
            <a:r>
              <a:rPr lang="en-US" sz="3200"/>
              <a:t>Design a Learning System</a:t>
            </a:r>
            <a:endParaRPr/>
          </a:p>
          <a:p>
            <a:pPr marL="342900" lvl="0" indent="-342900" algn="l" rtl="0">
              <a:lnSpc>
                <a:spcPct val="100000"/>
              </a:lnSpc>
              <a:spcBef>
                <a:spcPts val="640"/>
              </a:spcBef>
              <a:spcAft>
                <a:spcPts val="0"/>
              </a:spcAft>
              <a:buSzPts val="3200"/>
              <a:buFont typeface="Arial"/>
              <a:buChar char="•"/>
            </a:pPr>
            <a:r>
              <a:rPr lang="en-US" sz="3200"/>
              <a:t>Issues in Machine Learning</a:t>
            </a:r>
            <a:endParaRPr/>
          </a:p>
        </p:txBody>
      </p:sp>
      <p:sp>
        <p:nvSpPr>
          <p:cNvPr id="450" name="Google Shape;450;p3"/>
          <p:cNvSpPr txBox="1">
            <a:spLocks noGrp="1"/>
          </p:cNvSpPr>
          <p:nvPr>
            <p:ph type="body" idx="2"/>
          </p:nvPr>
        </p:nvSpPr>
        <p:spPr>
          <a:xfrm>
            <a:off x="304800" y="152400"/>
            <a:ext cx="6324600" cy="114300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chemeClr val="dk1"/>
              </a:buClr>
              <a:buSzPts val="3600"/>
              <a:buNone/>
            </a:pPr>
            <a:r>
              <a:rPr lang="en-US"/>
              <a:t>Session Content</a:t>
            </a:r>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702"/>
        <p:cNvGrpSpPr/>
        <p:nvPr/>
      </p:nvGrpSpPr>
      <p:grpSpPr>
        <a:xfrm>
          <a:off x="0" y="0"/>
          <a:ext cx="0" cy="0"/>
          <a:chOff x="0" y="0"/>
          <a:chExt cx="0" cy="0"/>
        </a:xfrm>
      </p:grpSpPr>
      <p:sp>
        <p:nvSpPr>
          <p:cNvPr id="703" name="Google Shape;703;p30"/>
          <p:cNvSpPr txBox="1">
            <a:spLocks noGrp="1"/>
          </p:cNvSpPr>
          <p:nvPr>
            <p:ph type="title"/>
          </p:nvPr>
        </p:nvSpPr>
        <p:spPr>
          <a:xfrm>
            <a:off x="78753" y="685800"/>
            <a:ext cx="3753600" cy="696000"/>
          </a:xfrm>
          <a:prstGeom prst="rect">
            <a:avLst/>
          </a:prstGeom>
          <a:noFill/>
          <a:ln>
            <a:noFill/>
          </a:ln>
        </p:spPr>
        <p:txBody>
          <a:bodyPr spcFirstLastPara="1" wrap="square" lIns="0" tIns="12700" rIns="0" bIns="0" anchor="t" anchorCtr="0">
            <a:noAutofit/>
          </a:bodyPr>
          <a:lstStyle/>
          <a:p>
            <a:pPr marL="12700" lvl="0" indent="0" algn="l" rtl="0">
              <a:lnSpc>
                <a:spcPct val="100000"/>
              </a:lnSpc>
              <a:spcBef>
                <a:spcPts val="0"/>
              </a:spcBef>
              <a:spcAft>
                <a:spcPts val="0"/>
              </a:spcAft>
              <a:buClr>
                <a:schemeClr val="dk1"/>
              </a:buClr>
              <a:buSzPts val="3600"/>
              <a:buFont typeface="Calibri"/>
              <a:buNone/>
            </a:pPr>
            <a:r>
              <a:rPr lang="en-US" sz="3600" b="1">
                <a:latin typeface="Calibri"/>
                <a:ea typeface="Calibri"/>
                <a:cs typeface="Calibri"/>
                <a:sym typeface="Calibri"/>
              </a:rPr>
              <a:t>Types of Learning</a:t>
            </a:r>
            <a:endParaRPr sz="3600" b="1">
              <a:latin typeface="Calibri"/>
              <a:ea typeface="Calibri"/>
              <a:cs typeface="Calibri"/>
              <a:sym typeface="Calibri"/>
            </a:endParaRPr>
          </a:p>
        </p:txBody>
      </p:sp>
      <p:sp>
        <p:nvSpPr>
          <p:cNvPr id="704" name="Google Shape;704;p30"/>
          <p:cNvSpPr txBox="1"/>
          <p:nvPr/>
        </p:nvSpPr>
        <p:spPr>
          <a:xfrm>
            <a:off x="535952" y="1512025"/>
            <a:ext cx="8523300" cy="4421400"/>
          </a:xfrm>
          <a:prstGeom prst="rect">
            <a:avLst/>
          </a:prstGeom>
          <a:noFill/>
          <a:ln>
            <a:noFill/>
          </a:ln>
        </p:spPr>
        <p:txBody>
          <a:bodyPr spcFirstLastPara="1" wrap="square" lIns="0" tIns="108575" rIns="0" bIns="0" anchor="t" anchorCtr="0">
            <a:noAutofit/>
          </a:bodyPr>
          <a:lstStyle/>
          <a:p>
            <a:pPr marL="355600" marR="0" lvl="0" indent="-330200" algn="l" rtl="0">
              <a:lnSpc>
                <a:spcPct val="100000"/>
              </a:lnSpc>
              <a:spcBef>
                <a:spcPts val="0"/>
              </a:spcBef>
              <a:spcAft>
                <a:spcPts val="0"/>
              </a:spcAft>
              <a:buClr>
                <a:schemeClr val="dk1"/>
              </a:buClr>
              <a:buSzPts val="3000"/>
              <a:buFont typeface="Arial"/>
              <a:buChar char="•"/>
            </a:pPr>
            <a:r>
              <a:rPr lang="en-US" sz="3000" b="1">
                <a:solidFill>
                  <a:schemeClr val="dk1"/>
                </a:solidFill>
                <a:latin typeface="Trebuchet MS"/>
                <a:ea typeface="Trebuchet MS"/>
                <a:cs typeface="Trebuchet MS"/>
                <a:sym typeface="Trebuchet MS"/>
              </a:rPr>
              <a:t>Supervised (inductive) learning</a:t>
            </a:r>
            <a:endParaRPr sz="3000">
              <a:solidFill>
                <a:schemeClr val="dk1"/>
              </a:solidFill>
              <a:latin typeface="Trebuchet MS"/>
              <a:ea typeface="Trebuchet MS"/>
              <a:cs typeface="Trebuchet MS"/>
              <a:sym typeface="Trebuchet MS"/>
            </a:endParaRPr>
          </a:p>
          <a:p>
            <a:pPr marL="755650" marR="0" lvl="1" indent="-285750" algn="l" rtl="0">
              <a:lnSpc>
                <a:spcPct val="100000"/>
              </a:lnSpc>
              <a:spcBef>
                <a:spcPts val="660"/>
              </a:spcBef>
              <a:spcAft>
                <a:spcPts val="0"/>
              </a:spcAft>
              <a:buClr>
                <a:srgbClr val="4A86E8"/>
              </a:buClr>
              <a:buSzPts val="2800"/>
              <a:buFont typeface="Arial"/>
              <a:buChar char="–"/>
            </a:pPr>
            <a:r>
              <a:rPr lang="en-US" sz="2800" b="0" i="0" u="none" strike="noStrike" cap="none">
                <a:solidFill>
                  <a:srgbClr val="4A86E8"/>
                </a:solidFill>
                <a:latin typeface="Trebuchet MS"/>
                <a:ea typeface="Trebuchet MS"/>
                <a:cs typeface="Trebuchet MS"/>
                <a:sym typeface="Trebuchet MS"/>
              </a:rPr>
              <a:t>Given: training data, desired outputs (labels)</a:t>
            </a:r>
            <a:endParaRPr sz="2800" b="0" i="0" u="none" strike="noStrike" cap="none">
              <a:solidFill>
                <a:srgbClr val="4A86E8"/>
              </a:solidFill>
              <a:latin typeface="Trebuchet MS"/>
              <a:ea typeface="Trebuchet MS"/>
              <a:cs typeface="Trebuchet MS"/>
              <a:sym typeface="Trebuchet MS"/>
            </a:endParaRPr>
          </a:p>
          <a:p>
            <a:pPr marL="355600" marR="0" lvl="0" indent="-330200" algn="l" rtl="0">
              <a:lnSpc>
                <a:spcPct val="100000"/>
              </a:lnSpc>
              <a:spcBef>
                <a:spcPts val="740"/>
              </a:spcBef>
              <a:spcAft>
                <a:spcPts val="0"/>
              </a:spcAft>
              <a:buClr>
                <a:schemeClr val="dk1"/>
              </a:buClr>
              <a:buSzPts val="3000"/>
              <a:buFont typeface="Arial"/>
              <a:buChar char="•"/>
            </a:pPr>
            <a:r>
              <a:rPr lang="en-US" sz="3000" b="1">
                <a:solidFill>
                  <a:schemeClr val="dk1"/>
                </a:solidFill>
                <a:latin typeface="Trebuchet MS"/>
                <a:ea typeface="Trebuchet MS"/>
                <a:cs typeface="Trebuchet MS"/>
                <a:sym typeface="Trebuchet MS"/>
              </a:rPr>
              <a:t>Unsupervised learning</a:t>
            </a:r>
            <a:endParaRPr sz="3000">
              <a:solidFill>
                <a:schemeClr val="dk1"/>
              </a:solidFill>
              <a:latin typeface="Trebuchet MS"/>
              <a:ea typeface="Trebuchet MS"/>
              <a:cs typeface="Trebuchet MS"/>
              <a:sym typeface="Trebuchet MS"/>
            </a:endParaRPr>
          </a:p>
          <a:p>
            <a:pPr marL="755650" marR="0" lvl="1" indent="-285750" algn="l" rtl="0">
              <a:lnSpc>
                <a:spcPct val="100000"/>
              </a:lnSpc>
              <a:spcBef>
                <a:spcPts val="760"/>
              </a:spcBef>
              <a:spcAft>
                <a:spcPts val="0"/>
              </a:spcAft>
              <a:buClr>
                <a:srgbClr val="4A86E8"/>
              </a:buClr>
              <a:buSzPts val="2800"/>
              <a:buFont typeface="Arial"/>
              <a:buChar char="–"/>
            </a:pPr>
            <a:r>
              <a:rPr lang="en-US" sz="2800" b="0" i="0" u="none" strike="noStrike" cap="none">
                <a:solidFill>
                  <a:srgbClr val="4A86E8"/>
                </a:solidFill>
                <a:latin typeface="Trebuchet MS"/>
                <a:ea typeface="Trebuchet MS"/>
                <a:cs typeface="Trebuchet MS"/>
                <a:sym typeface="Trebuchet MS"/>
              </a:rPr>
              <a:t>Given: training data (without desired outputs)</a:t>
            </a:r>
            <a:endParaRPr sz="2800" b="0" i="0" u="none" strike="noStrike" cap="none">
              <a:solidFill>
                <a:srgbClr val="4A86E8"/>
              </a:solidFill>
              <a:latin typeface="Trebuchet MS"/>
              <a:ea typeface="Trebuchet MS"/>
              <a:cs typeface="Trebuchet MS"/>
              <a:sym typeface="Trebuchet MS"/>
            </a:endParaRPr>
          </a:p>
          <a:p>
            <a:pPr marL="355600" marR="0" lvl="0" indent="-330200" algn="l" rtl="0">
              <a:lnSpc>
                <a:spcPct val="100000"/>
              </a:lnSpc>
              <a:spcBef>
                <a:spcPts val="740"/>
              </a:spcBef>
              <a:spcAft>
                <a:spcPts val="0"/>
              </a:spcAft>
              <a:buClr>
                <a:schemeClr val="dk1"/>
              </a:buClr>
              <a:buSzPts val="3000"/>
              <a:buFont typeface="Arial"/>
              <a:buChar char="•"/>
            </a:pPr>
            <a:r>
              <a:rPr lang="en-US" sz="3000" b="1">
                <a:solidFill>
                  <a:schemeClr val="dk1"/>
                </a:solidFill>
                <a:latin typeface="Trebuchet MS"/>
                <a:ea typeface="Trebuchet MS"/>
                <a:cs typeface="Trebuchet MS"/>
                <a:sym typeface="Trebuchet MS"/>
              </a:rPr>
              <a:t>Semi-supervised learning</a:t>
            </a:r>
            <a:endParaRPr sz="3000">
              <a:solidFill>
                <a:schemeClr val="dk1"/>
              </a:solidFill>
              <a:latin typeface="Trebuchet MS"/>
              <a:ea typeface="Trebuchet MS"/>
              <a:cs typeface="Trebuchet MS"/>
              <a:sym typeface="Trebuchet MS"/>
            </a:endParaRPr>
          </a:p>
          <a:p>
            <a:pPr marL="755650" marR="0" lvl="1" indent="-285750" algn="l" rtl="0">
              <a:lnSpc>
                <a:spcPct val="100000"/>
              </a:lnSpc>
              <a:spcBef>
                <a:spcPts val="660"/>
              </a:spcBef>
              <a:spcAft>
                <a:spcPts val="0"/>
              </a:spcAft>
              <a:buClr>
                <a:srgbClr val="4A86E8"/>
              </a:buClr>
              <a:buSzPts val="2800"/>
              <a:buFont typeface="Arial"/>
              <a:buChar char="–"/>
            </a:pPr>
            <a:r>
              <a:rPr lang="en-US" sz="2800" b="0" i="0" u="none" strike="noStrike" cap="none">
                <a:solidFill>
                  <a:srgbClr val="4A86E8"/>
                </a:solidFill>
                <a:latin typeface="Trebuchet MS"/>
                <a:ea typeface="Trebuchet MS"/>
                <a:cs typeface="Trebuchet MS"/>
                <a:sym typeface="Trebuchet MS"/>
              </a:rPr>
              <a:t>Given: training data + a few desired outputs</a:t>
            </a:r>
            <a:endParaRPr sz="2800" b="0" i="0" u="none" strike="noStrike" cap="none">
              <a:solidFill>
                <a:srgbClr val="4A86E8"/>
              </a:solidFill>
              <a:latin typeface="Trebuchet MS"/>
              <a:ea typeface="Trebuchet MS"/>
              <a:cs typeface="Trebuchet MS"/>
              <a:sym typeface="Trebuchet MS"/>
            </a:endParaRPr>
          </a:p>
          <a:p>
            <a:pPr marL="355600" marR="0" lvl="0" indent="-330200" algn="l" rtl="0">
              <a:lnSpc>
                <a:spcPct val="100000"/>
              </a:lnSpc>
              <a:spcBef>
                <a:spcPts val="740"/>
              </a:spcBef>
              <a:spcAft>
                <a:spcPts val="0"/>
              </a:spcAft>
              <a:buClr>
                <a:schemeClr val="dk1"/>
              </a:buClr>
              <a:buSzPts val="3000"/>
              <a:buFont typeface="Arial"/>
              <a:buChar char="•"/>
            </a:pPr>
            <a:r>
              <a:rPr lang="en-US" sz="3000" b="1">
                <a:solidFill>
                  <a:schemeClr val="dk1"/>
                </a:solidFill>
                <a:latin typeface="Trebuchet MS"/>
                <a:ea typeface="Trebuchet MS"/>
                <a:cs typeface="Trebuchet MS"/>
                <a:sym typeface="Trebuchet MS"/>
              </a:rPr>
              <a:t>Reinforcement learning</a:t>
            </a:r>
            <a:endParaRPr sz="3000">
              <a:solidFill>
                <a:schemeClr val="dk1"/>
              </a:solidFill>
              <a:latin typeface="Trebuchet MS"/>
              <a:ea typeface="Trebuchet MS"/>
              <a:cs typeface="Trebuchet MS"/>
              <a:sym typeface="Trebuchet MS"/>
            </a:endParaRPr>
          </a:p>
          <a:p>
            <a:pPr marL="755650" marR="0" lvl="1" indent="-285750" algn="l" rtl="0">
              <a:lnSpc>
                <a:spcPct val="100000"/>
              </a:lnSpc>
              <a:spcBef>
                <a:spcPts val="760"/>
              </a:spcBef>
              <a:spcAft>
                <a:spcPts val="0"/>
              </a:spcAft>
              <a:buClr>
                <a:srgbClr val="4A86E8"/>
              </a:buClr>
              <a:buSzPts val="2800"/>
              <a:buFont typeface="Arial"/>
              <a:buChar char="–"/>
            </a:pPr>
            <a:r>
              <a:rPr lang="en-US" sz="2800" b="0" i="0" u="none" strike="noStrike" cap="none">
                <a:solidFill>
                  <a:srgbClr val="4A86E8"/>
                </a:solidFill>
                <a:latin typeface="Trebuchet MS"/>
                <a:ea typeface="Trebuchet MS"/>
                <a:cs typeface="Trebuchet MS"/>
                <a:sym typeface="Trebuchet MS"/>
              </a:rPr>
              <a:t>Given: rewards from sequence of actions</a:t>
            </a:r>
            <a:endParaRPr sz="2800" b="0" i="0" u="none" strike="noStrike" cap="none">
              <a:solidFill>
                <a:srgbClr val="4A86E8"/>
              </a:solidFill>
              <a:latin typeface="Trebuchet MS"/>
              <a:ea typeface="Trebuchet MS"/>
              <a:cs typeface="Trebuchet MS"/>
              <a:sym typeface="Trebuchet MS"/>
            </a:endParaRPr>
          </a:p>
        </p:txBody>
      </p:sp>
      <p:sp>
        <p:nvSpPr>
          <p:cNvPr id="705" name="Google Shape;705;p30"/>
          <p:cNvSpPr txBox="1"/>
          <p:nvPr/>
        </p:nvSpPr>
        <p:spPr>
          <a:xfrm>
            <a:off x="78753" y="6569500"/>
            <a:ext cx="3159300" cy="238800"/>
          </a:xfrm>
          <a:prstGeom prst="rect">
            <a:avLst/>
          </a:prstGeom>
          <a:noFill/>
          <a:ln>
            <a:noFill/>
          </a:ln>
        </p:spPr>
        <p:txBody>
          <a:bodyPr spcFirstLastPara="1" wrap="square" lIns="0" tIns="12700" rIns="0" bIns="0" anchor="t" anchorCtr="0">
            <a:noAutofit/>
          </a:bodyPr>
          <a:lstStyle/>
          <a:p>
            <a:pPr marL="12700" marR="0" lvl="0" indent="0" algn="l" rtl="0">
              <a:lnSpc>
                <a:spcPct val="100000"/>
              </a:lnSpc>
              <a:spcBef>
                <a:spcPts val="0"/>
              </a:spcBef>
              <a:spcAft>
                <a:spcPts val="0"/>
              </a:spcAft>
              <a:buClr>
                <a:schemeClr val="dk1"/>
              </a:buClr>
              <a:buSzPts val="1600"/>
              <a:buFont typeface="Trebuchet MS"/>
              <a:buNone/>
            </a:pPr>
            <a:r>
              <a:rPr lang="en-US" sz="1600">
                <a:solidFill>
                  <a:schemeClr val="dk1"/>
                </a:solidFill>
                <a:latin typeface="Trebuchet MS"/>
                <a:ea typeface="Trebuchet MS"/>
                <a:cs typeface="Trebuchet MS"/>
                <a:sym typeface="Trebuchet MS"/>
              </a:rPr>
              <a:t>Slide Credit: Eric Eaton</a:t>
            </a:r>
            <a:endParaRPr sz="1400">
              <a:solidFill>
                <a:schemeClr val="dk1"/>
              </a:solidFill>
              <a:latin typeface="Trebuchet MS"/>
              <a:ea typeface="Trebuchet MS"/>
              <a:cs typeface="Trebuchet MS"/>
              <a:sym typeface="Trebuchet MS"/>
            </a:endParaRP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709"/>
        <p:cNvGrpSpPr/>
        <p:nvPr/>
      </p:nvGrpSpPr>
      <p:grpSpPr>
        <a:xfrm>
          <a:off x="0" y="0"/>
          <a:ext cx="0" cy="0"/>
          <a:chOff x="0" y="0"/>
          <a:chExt cx="0" cy="0"/>
        </a:xfrm>
      </p:grpSpPr>
      <p:sp>
        <p:nvSpPr>
          <p:cNvPr id="710" name="Google Shape;710;p31"/>
          <p:cNvSpPr txBox="1">
            <a:spLocks noGrp="1"/>
          </p:cNvSpPr>
          <p:nvPr>
            <p:ph type="title"/>
          </p:nvPr>
        </p:nvSpPr>
        <p:spPr>
          <a:xfrm>
            <a:off x="57309" y="605900"/>
            <a:ext cx="6782400" cy="696000"/>
          </a:xfrm>
          <a:prstGeom prst="rect">
            <a:avLst/>
          </a:prstGeom>
          <a:noFill/>
          <a:ln>
            <a:noFill/>
          </a:ln>
        </p:spPr>
        <p:txBody>
          <a:bodyPr spcFirstLastPara="1" wrap="square" lIns="0" tIns="12700" rIns="0" bIns="0" anchor="t" anchorCtr="0">
            <a:noAutofit/>
          </a:bodyPr>
          <a:lstStyle/>
          <a:p>
            <a:pPr marL="12700" lvl="0" indent="0" algn="l" rtl="0">
              <a:lnSpc>
                <a:spcPct val="100000"/>
              </a:lnSpc>
              <a:spcBef>
                <a:spcPts val="0"/>
              </a:spcBef>
              <a:spcAft>
                <a:spcPts val="0"/>
              </a:spcAft>
              <a:buClr>
                <a:schemeClr val="dk1"/>
              </a:buClr>
              <a:buSzPts val="3600"/>
              <a:buFont typeface="Calibri"/>
              <a:buNone/>
            </a:pPr>
            <a:r>
              <a:rPr lang="en-US" sz="3600" b="1"/>
              <a:t>Supervised Learning: Regression</a:t>
            </a:r>
            <a:endParaRPr sz="3600" b="1"/>
          </a:p>
        </p:txBody>
      </p:sp>
      <p:sp>
        <p:nvSpPr>
          <p:cNvPr id="711" name="Google Shape;711;p31"/>
          <p:cNvSpPr txBox="1"/>
          <p:nvPr/>
        </p:nvSpPr>
        <p:spPr>
          <a:xfrm>
            <a:off x="612150" y="787400"/>
            <a:ext cx="7977600" cy="1926600"/>
          </a:xfrm>
          <a:prstGeom prst="rect">
            <a:avLst/>
          </a:prstGeom>
          <a:noFill/>
          <a:ln>
            <a:noFill/>
          </a:ln>
        </p:spPr>
        <p:txBody>
          <a:bodyPr spcFirstLastPara="1" wrap="square" lIns="0" tIns="109200" rIns="0" bIns="0" anchor="t" anchorCtr="0">
            <a:noAutofit/>
          </a:bodyPr>
          <a:lstStyle/>
          <a:p>
            <a:pPr marL="355600" marR="0" lvl="0" indent="-139700" algn="l" rtl="0">
              <a:lnSpc>
                <a:spcPct val="100000"/>
              </a:lnSpc>
              <a:spcBef>
                <a:spcPts val="0"/>
              </a:spcBef>
              <a:spcAft>
                <a:spcPts val="0"/>
              </a:spcAft>
              <a:buClr>
                <a:schemeClr val="dk1"/>
              </a:buClr>
              <a:buSzPts val="3200"/>
              <a:buFont typeface="Arial"/>
              <a:buNone/>
            </a:pPr>
            <a:endParaRPr sz="3200">
              <a:solidFill>
                <a:schemeClr val="dk1"/>
              </a:solidFill>
              <a:latin typeface="Trebuchet MS"/>
              <a:ea typeface="Trebuchet MS"/>
              <a:cs typeface="Trebuchet MS"/>
              <a:sym typeface="Trebuchet MS"/>
            </a:endParaRPr>
          </a:p>
          <a:p>
            <a:pPr marL="355600" marR="0" lvl="0" indent="-342900" algn="l" rtl="0">
              <a:lnSpc>
                <a:spcPct val="100000"/>
              </a:lnSpc>
              <a:spcBef>
                <a:spcPts val="0"/>
              </a:spcBef>
              <a:spcAft>
                <a:spcPts val="0"/>
              </a:spcAft>
              <a:buClr>
                <a:schemeClr val="dk1"/>
              </a:buClr>
              <a:buSzPts val="3200"/>
              <a:buFont typeface="Arial"/>
              <a:buChar char="•"/>
            </a:pPr>
            <a:r>
              <a:rPr lang="en-US" sz="3200">
                <a:solidFill>
                  <a:schemeClr val="dk1"/>
                </a:solidFill>
                <a:latin typeface="Trebuchet MS"/>
                <a:ea typeface="Trebuchet MS"/>
                <a:cs typeface="Trebuchet MS"/>
                <a:sym typeface="Trebuchet MS"/>
              </a:rPr>
              <a:t>Given (</a:t>
            </a:r>
            <a:r>
              <a:rPr lang="en-US" sz="3200" i="1">
                <a:solidFill>
                  <a:schemeClr val="dk1"/>
                </a:solidFill>
                <a:latin typeface="Times New Roman"/>
                <a:ea typeface="Times New Roman"/>
                <a:cs typeface="Times New Roman"/>
                <a:sym typeface="Times New Roman"/>
              </a:rPr>
              <a:t>x</a:t>
            </a:r>
            <a:r>
              <a:rPr lang="en-US" sz="3150" baseline="-25000">
                <a:solidFill>
                  <a:schemeClr val="dk1"/>
                </a:solidFill>
                <a:latin typeface="Trebuchet MS"/>
                <a:ea typeface="Trebuchet MS"/>
                <a:cs typeface="Trebuchet MS"/>
                <a:sym typeface="Trebuchet MS"/>
              </a:rPr>
              <a:t>1</a:t>
            </a:r>
            <a:r>
              <a:rPr lang="en-US" sz="3200">
                <a:solidFill>
                  <a:schemeClr val="dk1"/>
                </a:solidFill>
                <a:latin typeface="Trebuchet MS"/>
                <a:ea typeface="Trebuchet MS"/>
                <a:cs typeface="Trebuchet MS"/>
                <a:sym typeface="Trebuchet MS"/>
              </a:rPr>
              <a:t>, </a:t>
            </a:r>
            <a:r>
              <a:rPr lang="en-US" sz="3200" i="1">
                <a:solidFill>
                  <a:schemeClr val="dk1"/>
                </a:solidFill>
                <a:latin typeface="Times New Roman"/>
                <a:ea typeface="Times New Roman"/>
                <a:cs typeface="Times New Roman"/>
                <a:sym typeface="Times New Roman"/>
              </a:rPr>
              <a:t>y</a:t>
            </a:r>
            <a:r>
              <a:rPr lang="en-US" sz="3150" baseline="-25000">
                <a:solidFill>
                  <a:schemeClr val="dk1"/>
                </a:solidFill>
                <a:latin typeface="Trebuchet MS"/>
                <a:ea typeface="Trebuchet MS"/>
                <a:cs typeface="Trebuchet MS"/>
                <a:sym typeface="Trebuchet MS"/>
              </a:rPr>
              <a:t>1</a:t>
            </a:r>
            <a:r>
              <a:rPr lang="en-US" sz="3200">
                <a:solidFill>
                  <a:schemeClr val="dk1"/>
                </a:solidFill>
                <a:latin typeface="Trebuchet MS"/>
                <a:ea typeface="Trebuchet MS"/>
                <a:cs typeface="Trebuchet MS"/>
                <a:sym typeface="Trebuchet MS"/>
              </a:rPr>
              <a:t>), (</a:t>
            </a:r>
            <a:r>
              <a:rPr lang="en-US" sz="3200" i="1">
                <a:solidFill>
                  <a:schemeClr val="dk1"/>
                </a:solidFill>
                <a:latin typeface="Times New Roman"/>
                <a:ea typeface="Times New Roman"/>
                <a:cs typeface="Times New Roman"/>
                <a:sym typeface="Times New Roman"/>
              </a:rPr>
              <a:t>x</a:t>
            </a:r>
            <a:r>
              <a:rPr lang="en-US" sz="3150" baseline="-25000">
                <a:solidFill>
                  <a:schemeClr val="dk1"/>
                </a:solidFill>
                <a:latin typeface="Trebuchet MS"/>
                <a:ea typeface="Trebuchet MS"/>
                <a:cs typeface="Trebuchet MS"/>
                <a:sym typeface="Trebuchet MS"/>
              </a:rPr>
              <a:t>2</a:t>
            </a:r>
            <a:r>
              <a:rPr lang="en-US" sz="3200">
                <a:solidFill>
                  <a:schemeClr val="dk1"/>
                </a:solidFill>
                <a:latin typeface="Trebuchet MS"/>
                <a:ea typeface="Trebuchet MS"/>
                <a:cs typeface="Trebuchet MS"/>
                <a:sym typeface="Trebuchet MS"/>
              </a:rPr>
              <a:t>, </a:t>
            </a:r>
            <a:r>
              <a:rPr lang="en-US" sz="3200" i="1">
                <a:solidFill>
                  <a:schemeClr val="dk1"/>
                </a:solidFill>
                <a:latin typeface="Times New Roman"/>
                <a:ea typeface="Times New Roman"/>
                <a:cs typeface="Times New Roman"/>
                <a:sym typeface="Times New Roman"/>
              </a:rPr>
              <a:t>y</a:t>
            </a:r>
            <a:r>
              <a:rPr lang="en-US" sz="3150" baseline="-25000">
                <a:solidFill>
                  <a:schemeClr val="dk1"/>
                </a:solidFill>
                <a:latin typeface="Trebuchet MS"/>
                <a:ea typeface="Trebuchet MS"/>
                <a:cs typeface="Trebuchet MS"/>
                <a:sym typeface="Trebuchet MS"/>
              </a:rPr>
              <a:t>2</a:t>
            </a:r>
            <a:r>
              <a:rPr lang="en-US" sz="3200">
                <a:solidFill>
                  <a:schemeClr val="dk1"/>
                </a:solidFill>
                <a:latin typeface="Trebuchet MS"/>
                <a:ea typeface="Trebuchet MS"/>
                <a:cs typeface="Trebuchet MS"/>
                <a:sym typeface="Trebuchet MS"/>
              </a:rPr>
              <a:t>), ..., (</a:t>
            </a:r>
            <a:r>
              <a:rPr lang="en-US" sz="3200" i="1">
                <a:solidFill>
                  <a:schemeClr val="dk1"/>
                </a:solidFill>
                <a:latin typeface="Times New Roman"/>
                <a:ea typeface="Times New Roman"/>
                <a:cs typeface="Times New Roman"/>
                <a:sym typeface="Times New Roman"/>
              </a:rPr>
              <a:t>x</a:t>
            </a:r>
            <a:r>
              <a:rPr lang="en-US" sz="3150" baseline="-25000">
                <a:solidFill>
                  <a:schemeClr val="dk1"/>
                </a:solidFill>
                <a:latin typeface="Trebuchet MS"/>
                <a:ea typeface="Trebuchet MS"/>
                <a:cs typeface="Trebuchet MS"/>
                <a:sym typeface="Trebuchet MS"/>
              </a:rPr>
              <a:t>n</a:t>
            </a:r>
            <a:r>
              <a:rPr lang="en-US" sz="3200">
                <a:solidFill>
                  <a:schemeClr val="dk1"/>
                </a:solidFill>
                <a:latin typeface="Trebuchet MS"/>
                <a:ea typeface="Trebuchet MS"/>
                <a:cs typeface="Trebuchet MS"/>
                <a:sym typeface="Trebuchet MS"/>
              </a:rPr>
              <a:t>, </a:t>
            </a:r>
            <a:r>
              <a:rPr lang="en-US" sz="3200" i="1">
                <a:solidFill>
                  <a:schemeClr val="dk1"/>
                </a:solidFill>
                <a:latin typeface="Times New Roman"/>
                <a:ea typeface="Times New Roman"/>
                <a:cs typeface="Times New Roman"/>
                <a:sym typeface="Times New Roman"/>
              </a:rPr>
              <a:t>y</a:t>
            </a:r>
            <a:r>
              <a:rPr lang="en-US" sz="3150" baseline="-25000">
                <a:solidFill>
                  <a:schemeClr val="dk1"/>
                </a:solidFill>
                <a:latin typeface="Trebuchet MS"/>
                <a:ea typeface="Trebuchet MS"/>
                <a:cs typeface="Trebuchet MS"/>
                <a:sym typeface="Trebuchet MS"/>
              </a:rPr>
              <a:t>n</a:t>
            </a:r>
            <a:r>
              <a:rPr lang="en-US" sz="3200">
                <a:solidFill>
                  <a:schemeClr val="dk1"/>
                </a:solidFill>
                <a:latin typeface="Trebuchet MS"/>
                <a:ea typeface="Trebuchet MS"/>
                <a:cs typeface="Trebuchet MS"/>
                <a:sym typeface="Trebuchet MS"/>
              </a:rPr>
              <a:t>)</a:t>
            </a:r>
            <a:endParaRPr sz="3200">
              <a:solidFill>
                <a:schemeClr val="dk1"/>
              </a:solidFill>
              <a:latin typeface="Trebuchet MS"/>
              <a:ea typeface="Trebuchet MS"/>
              <a:cs typeface="Trebuchet MS"/>
              <a:sym typeface="Trebuchet MS"/>
            </a:endParaRPr>
          </a:p>
          <a:p>
            <a:pPr marL="355600" marR="0" lvl="0" indent="-342900" algn="l" rtl="0">
              <a:lnSpc>
                <a:spcPct val="100000"/>
              </a:lnSpc>
              <a:spcBef>
                <a:spcPts val="760"/>
              </a:spcBef>
              <a:spcAft>
                <a:spcPts val="0"/>
              </a:spcAft>
              <a:buClr>
                <a:schemeClr val="dk1"/>
              </a:buClr>
              <a:buSzPts val="3200"/>
              <a:buFont typeface="Arial"/>
              <a:buChar char="•"/>
            </a:pPr>
            <a:r>
              <a:rPr lang="en-US" sz="3200">
                <a:solidFill>
                  <a:schemeClr val="dk1"/>
                </a:solidFill>
                <a:latin typeface="Trebuchet MS"/>
                <a:ea typeface="Trebuchet MS"/>
                <a:cs typeface="Trebuchet MS"/>
                <a:sym typeface="Trebuchet MS"/>
              </a:rPr>
              <a:t>Learn a function </a:t>
            </a:r>
            <a:r>
              <a:rPr lang="en-US" sz="3200" i="1">
                <a:solidFill>
                  <a:schemeClr val="dk1"/>
                </a:solidFill>
                <a:latin typeface="Times New Roman"/>
                <a:ea typeface="Times New Roman"/>
                <a:cs typeface="Times New Roman"/>
                <a:sym typeface="Times New Roman"/>
              </a:rPr>
              <a:t>f</a:t>
            </a:r>
            <a:r>
              <a:rPr lang="en-US" sz="3200">
                <a:solidFill>
                  <a:schemeClr val="dk1"/>
                </a:solidFill>
                <a:latin typeface="Trebuchet MS"/>
                <a:ea typeface="Trebuchet MS"/>
                <a:cs typeface="Trebuchet MS"/>
                <a:sym typeface="Trebuchet MS"/>
              </a:rPr>
              <a:t>(</a:t>
            </a:r>
            <a:r>
              <a:rPr lang="en-US" sz="3200" i="1">
                <a:solidFill>
                  <a:schemeClr val="dk1"/>
                </a:solidFill>
                <a:latin typeface="Times New Roman"/>
                <a:ea typeface="Times New Roman"/>
                <a:cs typeface="Times New Roman"/>
                <a:sym typeface="Times New Roman"/>
              </a:rPr>
              <a:t>x</a:t>
            </a:r>
            <a:r>
              <a:rPr lang="en-US" sz="3200">
                <a:solidFill>
                  <a:schemeClr val="dk1"/>
                </a:solidFill>
                <a:latin typeface="Trebuchet MS"/>
                <a:ea typeface="Trebuchet MS"/>
                <a:cs typeface="Trebuchet MS"/>
                <a:sym typeface="Trebuchet MS"/>
              </a:rPr>
              <a:t>) to predict </a:t>
            </a:r>
            <a:r>
              <a:rPr lang="en-US" sz="3200" i="1">
                <a:solidFill>
                  <a:schemeClr val="dk1"/>
                </a:solidFill>
                <a:latin typeface="Times New Roman"/>
                <a:ea typeface="Times New Roman"/>
                <a:cs typeface="Times New Roman"/>
                <a:sym typeface="Times New Roman"/>
              </a:rPr>
              <a:t>y </a:t>
            </a:r>
            <a:r>
              <a:rPr lang="en-US" sz="3200">
                <a:solidFill>
                  <a:schemeClr val="dk1"/>
                </a:solidFill>
                <a:latin typeface="Trebuchet MS"/>
                <a:ea typeface="Trebuchet MS"/>
                <a:cs typeface="Trebuchet MS"/>
                <a:sym typeface="Trebuchet MS"/>
              </a:rPr>
              <a:t>given </a:t>
            </a:r>
            <a:r>
              <a:rPr lang="en-US" sz="3200" i="1">
                <a:solidFill>
                  <a:schemeClr val="dk1"/>
                </a:solidFill>
                <a:latin typeface="Times New Roman"/>
                <a:ea typeface="Times New Roman"/>
                <a:cs typeface="Times New Roman"/>
                <a:sym typeface="Times New Roman"/>
              </a:rPr>
              <a:t>x</a:t>
            </a:r>
            <a:endParaRPr sz="3200">
              <a:solidFill>
                <a:schemeClr val="dk1"/>
              </a:solidFill>
              <a:latin typeface="Times New Roman"/>
              <a:ea typeface="Times New Roman"/>
              <a:cs typeface="Times New Roman"/>
              <a:sym typeface="Times New Roman"/>
            </a:endParaRPr>
          </a:p>
        </p:txBody>
      </p:sp>
      <p:sp>
        <p:nvSpPr>
          <p:cNvPr id="712" name="Google Shape;712;p31"/>
          <p:cNvSpPr/>
          <p:nvPr/>
        </p:nvSpPr>
        <p:spPr>
          <a:xfrm>
            <a:off x="2470315" y="5333998"/>
            <a:ext cx="4928234" cy="0"/>
          </a:xfrm>
          <a:custGeom>
            <a:avLst/>
            <a:gdLst/>
            <a:ahLst/>
            <a:cxnLst/>
            <a:rect l="l" t="t" r="r" b="b"/>
            <a:pathLst>
              <a:path w="4928234" h="120000" extrusionOk="0">
                <a:moveTo>
                  <a:pt x="0" y="0"/>
                </a:moveTo>
                <a:lnTo>
                  <a:pt x="4928192" y="0"/>
                </a:lnTo>
              </a:path>
            </a:pathLst>
          </a:custGeom>
          <a:noFill/>
          <a:ln w="12700" cap="flat" cmpd="sng">
            <a:solidFill>
              <a:srgbClr val="D9D9D9"/>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713" name="Google Shape;713;p31"/>
          <p:cNvSpPr/>
          <p:nvPr/>
        </p:nvSpPr>
        <p:spPr>
          <a:xfrm>
            <a:off x="2470315" y="5029197"/>
            <a:ext cx="4928234" cy="0"/>
          </a:xfrm>
          <a:custGeom>
            <a:avLst/>
            <a:gdLst/>
            <a:ahLst/>
            <a:cxnLst/>
            <a:rect l="l" t="t" r="r" b="b"/>
            <a:pathLst>
              <a:path w="4928234" h="120000" extrusionOk="0">
                <a:moveTo>
                  <a:pt x="0" y="0"/>
                </a:moveTo>
                <a:lnTo>
                  <a:pt x="4928192" y="0"/>
                </a:lnTo>
              </a:path>
            </a:pathLst>
          </a:custGeom>
          <a:noFill/>
          <a:ln w="12700" cap="flat" cmpd="sng">
            <a:solidFill>
              <a:srgbClr val="D9D9D9"/>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714" name="Google Shape;714;p31"/>
          <p:cNvSpPr/>
          <p:nvPr/>
        </p:nvSpPr>
        <p:spPr>
          <a:xfrm>
            <a:off x="2470315" y="4724397"/>
            <a:ext cx="4928234" cy="0"/>
          </a:xfrm>
          <a:custGeom>
            <a:avLst/>
            <a:gdLst/>
            <a:ahLst/>
            <a:cxnLst/>
            <a:rect l="l" t="t" r="r" b="b"/>
            <a:pathLst>
              <a:path w="4928234" h="120000" extrusionOk="0">
                <a:moveTo>
                  <a:pt x="0" y="0"/>
                </a:moveTo>
                <a:lnTo>
                  <a:pt x="4928192" y="0"/>
                </a:lnTo>
              </a:path>
            </a:pathLst>
          </a:custGeom>
          <a:noFill/>
          <a:ln w="12700" cap="flat" cmpd="sng">
            <a:solidFill>
              <a:srgbClr val="D9D9D9"/>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715" name="Google Shape;715;p31"/>
          <p:cNvSpPr/>
          <p:nvPr/>
        </p:nvSpPr>
        <p:spPr>
          <a:xfrm>
            <a:off x="2470315" y="4406897"/>
            <a:ext cx="4928234" cy="0"/>
          </a:xfrm>
          <a:custGeom>
            <a:avLst/>
            <a:gdLst/>
            <a:ahLst/>
            <a:cxnLst/>
            <a:rect l="l" t="t" r="r" b="b"/>
            <a:pathLst>
              <a:path w="4928234" h="120000" extrusionOk="0">
                <a:moveTo>
                  <a:pt x="0" y="0"/>
                </a:moveTo>
                <a:lnTo>
                  <a:pt x="4928192" y="0"/>
                </a:lnTo>
              </a:path>
            </a:pathLst>
          </a:custGeom>
          <a:noFill/>
          <a:ln w="12700" cap="flat" cmpd="sng">
            <a:solidFill>
              <a:srgbClr val="D9D9D9"/>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716" name="Google Shape;716;p31"/>
          <p:cNvSpPr/>
          <p:nvPr/>
        </p:nvSpPr>
        <p:spPr>
          <a:xfrm>
            <a:off x="2470315" y="4102097"/>
            <a:ext cx="4928234" cy="0"/>
          </a:xfrm>
          <a:custGeom>
            <a:avLst/>
            <a:gdLst/>
            <a:ahLst/>
            <a:cxnLst/>
            <a:rect l="l" t="t" r="r" b="b"/>
            <a:pathLst>
              <a:path w="4928234" h="120000" extrusionOk="0">
                <a:moveTo>
                  <a:pt x="0" y="0"/>
                </a:moveTo>
                <a:lnTo>
                  <a:pt x="4928192" y="0"/>
                </a:lnTo>
              </a:path>
            </a:pathLst>
          </a:custGeom>
          <a:noFill/>
          <a:ln w="12700" cap="flat" cmpd="sng">
            <a:solidFill>
              <a:srgbClr val="D9D9D9"/>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717" name="Google Shape;717;p31"/>
          <p:cNvSpPr/>
          <p:nvPr/>
        </p:nvSpPr>
        <p:spPr>
          <a:xfrm>
            <a:off x="2470315" y="3797301"/>
            <a:ext cx="4928234" cy="0"/>
          </a:xfrm>
          <a:custGeom>
            <a:avLst/>
            <a:gdLst/>
            <a:ahLst/>
            <a:cxnLst/>
            <a:rect l="l" t="t" r="r" b="b"/>
            <a:pathLst>
              <a:path w="4928234" h="120000" extrusionOk="0">
                <a:moveTo>
                  <a:pt x="0" y="0"/>
                </a:moveTo>
                <a:lnTo>
                  <a:pt x="4928192" y="0"/>
                </a:lnTo>
              </a:path>
            </a:pathLst>
          </a:custGeom>
          <a:noFill/>
          <a:ln w="12700" cap="flat" cmpd="sng">
            <a:solidFill>
              <a:srgbClr val="D9D9D9"/>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718" name="Google Shape;718;p31"/>
          <p:cNvSpPr/>
          <p:nvPr/>
        </p:nvSpPr>
        <p:spPr>
          <a:xfrm>
            <a:off x="2470315" y="3492500"/>
            <a:ext cx="4928234" cy="0"/>
          </a:xfrm>
          <a:custGeom>
            <a:avLst/>
            <a:gdLst/>
            <a:ahLst/>
            <a:cxnLst/>
            <a:rect l="l" t="t" r="r" b="b"/>
            <a:pathLst>
              <a:path w="4928234" h="120000" extrusionOk="0">
                <a:moveTo>
                  <a:pt x="0" y="0"/>
                </a:moveTo>
                <a:lnTo>
                  <a:pt x="4928192" y="0"/>
                </a:lnTo>
              </a:path>
            </a:pathLst>
          </a:custGeom>
          <a:noFill/>
          <a:ln w="12700" cap="flat" cmpd="sng">
            <a:solidFill>
              <a:srgbClr val="D9D9D9"/>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719" name="Google Shape;719;p31"/>
          <p:cNvSpPr/>
          <p:nvPr/>
        </p:nvSpPr>
        <p:spPr>
          <a:xfrm>
            <a:off x="2470315" y="3187700"/>
            <a:ext cx="4928234" cy="0"/>
          </a:xfrm>
          <a:custGeom>
            <a:avLst/>
            <a:gdLst/>
            <a:ahLst/>
            <a:cxnLst/>
            <a:rect l="l" t="t" r="r" b="b"/>
            <a:pathLst>
              <a:path w="4928234" h="120000" extrusionOk="0">
                <a:moveTo>
                  <a:pt x="0" y="0"/>
                </a:moveTo>
                <a:lnTo>
                  <a:pt x="4928192" y="0"/>
                </a:lnTo>
              </a:path>
            </a:pathLst>
          </a:custGeom>
          <a:noFill/>
          <a:ln w="12700" cap="flat" cmpd="sng">
            <a:solidFill>
              <a:srgbClr val="D9D9D9"/>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720" name="Google Shape;720;p31"/>
          <p:cNvSpPr/>
          <p:nvPr/>
        </p:nvSpPr>
        <p:spPr>
          <a:xfrm>
            <a:off x="2470315" y="2873946"/>
            <a:ext cx="4928234" cy="0"/>
          </a:xfrm>
          <a:custGeom>
            <a:avLst/>
            <a:gdLst/>
            <a:ahLst/>
            <a:cxnLst/>
            <a:rect l="l" t="t" r="r" b="b"/>
            <a:pathLst>
              <a:path w="4928234" h="120000" extrusionOk="0">
                <a:moveTo>
                  <a:pt x="0" y="0"/>
                </a:moveTo>
                <a:lnTo>
                  <a:pt x="4928192" y="0"/>
                </a:lnTo>
              </a:path>
            </a:pathLst>
          </a:custGeom>
          <a:noFill/>
          <a:ln w="12700" cap="flat" cmpd="sng">
            <a:solidFill>
              <a:srgbClr val="D9D9D9"/>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721" name="Google Shape;721;p31"/>
          <p:cNvSpPr/>
          <p:nvPr/>
        </p:nvSpPr>
        <p:spPr>
          <a:xfrm>
            <a:off x="2470315" y="2873946"/>
            <a:ext cx="0" cy="2767329"/>
          </a:xfrm>
          <a:custGeom>
            <a:avLst/>
            <a:gdLst/>
            <a:ahLst/>
            <a:cxnLst/>
            <a:rect l="l" t="t" r="r" b="b"/>
            <a:pathLst>
              <a:path w="120000" h="2767329" extrusionOk="0">
                <a:moveTo>
                  <a:pt x="0" y="2767181"/>
                </a:moveTo>
                <a:lnTo>
                  <a:pt x="0" y="0"/>
                </a:lnTo>
              </a:path>
            </a:pathLst>
          </a:custGeom>
          <a:noFill/>
          <a:ln w="12700" cap="flat" cmpd="sng">
            <a:solidFill>
              <a:srgbClr val="868686"/>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722" name="Google Shape;722;p31"/>
          <p:cNvSpPr/>
          <p:nvPr/>
        </p:nvSpPr>
        <p:spPr>
          <a:xfrm>
            <a:off x="2413889" y="5641128"/>
            <a:ext cx="56514" cy="0"/>
          </a:xfrm>
          <a:custGeom>
            <a:avLst/>
            <a:gdLst/>
            <a:ahLst/>
            <a:cxnLst/>
            <a:rect l="l" t="t" r="r" b="b"/>
            <a:pathLst>
              <a:path w="56514" h="120000" extrusionOk="0">
                <a:moveTo>
                  <a:pt x="0" y="0"/>
                </a:moveTo>
                <a:lnTo>
                  <a:pt x="56430" y="0"/>
                </a:lnTo>
              </a:path>
            </a:pathLst>
          </a:custGeom>
          <a:noFill/>
          <a:ln w="12700" cap="flat" cmpd="sng">
            <a:solidFill>
              <a:srgbClr val="868686"/>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723" name="Google Shape;723;p31"/>
          <p:cNvSpPr/>
          <p:nvPr/>
        </p:nvSpPr>
        <p:spPr>
          <a:xfrm>
            <a:off x="2413889" y="5333998"/>
            <a:ext cx="56514" cy="0"/>
          </a:xfrm>
          <a:custGeom>
            <a:avLst/>
            <a:gdLst/>
            <a:ahLst/>
            <a:cxnLst/>
            <a:rect l="l" t="t" r="r" b="b"/>
            <a:pathLst>
              <a:path w="56514" h="120000" extrusionOk="0">
                <a:moveTo>
                  <a:pt x="0" y="0"/>
                </a:moveTo>
                <a:lnTo>
                  <a:pt x="56430" y="0"/>
                </a:lnTo>
              </a:path>
            </a:pathLst>
          </a:custGeom>
          <a:noFill/>
          <a:ln w="12700" cap="flat" cmpd="sng">
            <a:solidFill>
              <a:srgbClr val="868686"/>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724" name="Google Shape;724;p31"/>
          <p:cNvSpPr/>
          <p:nvPr/>
        </p:nvSpPr>
        <p:spPr>
          <a:xfrm>
            <a:off x="2413889" y="5029197"/>
            <a:ext cx="56514" cy="0"/>
          </a:xfrm>
          <a:custGeom>
            <a:avLst/>
            <a:gdLst/>
            <a:ahLst/>
            <a:cxnLst/>
            <a:rect l="l" t="t" r="r" b="b"/>
            <a:pathLst>
              <a:path w="56514" h="120000" extrusionOk="0">
                <a:moveTo>
                  <a:pt x="0" y="0"/>
                </a:moveTo>
                <a:lnTo>
                  <a:pt x="56430" y="0"/>
                </a:lnTo>
              </a:path>
            </a:pathLst>
          </a:custGeom>
          <a:noFill/>
          <a:ln w="12700" cap="flat" cmpd="sng">
            <a:solidFill>
              <a:srgbClr val="868686"/>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725" name="Google Shape;725;p31"/>
          <p:cNvSpPr/>
          <p:nvPr/>
        </p:nvSpPr>
        <p:spPr>
          <a:xfrm>
            <a:off x="2413889" y="4724397"/>
            <a:ext cx="56514" cy="0"/>
          </a:xfrm>
          <a:custGeom>
            <a:avLst/>
            <a:gdLst/>
            <a:ahLst/>
            <a:cxnLst/>
            <a:rect l="l" t="t" r="r" b="b"/>
            <a:pathLst>
              <a:path w="56514" h="120000" extrusionOk="0">
                <a:moveTo>
                  <a:pt x="0" y="0"/>
                </a:moveTo>
                <a:lnTo>
                  <a:pt x="56430" y="0"/>
                </a:lnTo>
              </a:path>
            </a:pathLst>
          </a:custGeom>
          <a:noFill/>
          <a:ln w="12700" cap="flat" cmpd="sng">
            <a:solidFill>
              <a:srgbClr val="868686"/>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726" name="Google Shape;726;p31"/>
          <p:cNvSpPr/>
          <p:nvPr/>
        </p:nvSpPr>
        <p:spPr>
          <a:xfrm>
            <a:off x="2413889" y="4406897"/>
            <a:ext cx="56514" cy="0"/>
          </a:xfrm>
          <a:custGeom>
            <a:avLst/>
            <a:gdLst/>
            <a:ahLst/>
            <a:cxnLst/>
            <a:rect l="l" t="t" r="r" b="b"/>
            <a:pathLst>
              <a:path w="56514" h="120000" extrusionOk="0">
                <a:moveTo>
                  <a:pt x="0" y="0"/>
                </a:moveTo>
                <a:lnTo>
                  <a:pt x="56430" y="0"/>
                </a:lnTo>
              </a:path>
            </a:pathLst>
          </a:custGeom>
          <a:noFill/>
          <a:ln w="12700" cap="flat" cmpd="sng">
            <a:solidFill>
              <a:srgbClr val="868686"/>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727" name="Google Shape;727;p31"/>
          <p:cNvSpPr/>
          <p:nvPr/>
        </p:nvSpPr>
        <p:spPr>
          <a:xfrm>
            <a:off x="2413889" y="4102097"/>
            <a:ext cx="56514" cy="0"/>
          </a:xfrm>
          <a:custGeom>
            <a:avLst/>
            <a:gdLst/>
            <a:ahLst/>
            <a:cxnLst/>
            <a:rect l="l" t="t" r="r" b="b"/>
            <a:pathLst>
              <a:path w="56514" h="120000" extrusionOk="0">
                <a:moveTo>
                  <a:pt x="0" y="0"/>
                </a:moveTo>
                <a:lnTo>
                  <a:pt x="56430" y="0"/>
                </a:lnTo>
              </a:path>
            </a:pathLst>
          </a:custGeom>
          <a:noFill/>
          <a:ln w="12700" cap="flat" cmpd="sng">
            <a:solidFill>
              <a:srgbClr val="868686"/>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728" name="Google Shape;728;p31"/>
          <p:cNvSpPr/>
          <p:nvPr/>
        </p:nvSpPr>
        <p:spPr>
          <a:xfrm>
            <a:off x="2413889" y="3797301"/>
            <a:ext cx="56514" cy="0"/>
          </a:xfrm>
          <a:custGeom>
            <a:avLst/>
            <a:gdLst/>
            <a:ahLst/>
            <a:cxnLst/>
            <a:rect l="l" t="t" r="r" b="b"/>
            <a:pathLst>
              <a:path w="56514" h="120000" extrusionOk="0">
                <a:moveTo>
                  <a:pt x="0" y="0"/>
                </a:moveTo>
                <a:lnTo>
                  <a:pt x="56430" y="0"/>
                </a:lnTo>
              </a:path>
            </a:pathLst>
          </a:custGeom>
          <a:noFill/>
          <a:ln w="12700" cap="flat" cmpd="sng">
            <a:solidFill>
              <a:srgbClr val="868686"/>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729" name="Google Shape;729;p31"/>
          <p:cNvSpPr/>
          <p:nvPr/>
        </p:nvSpPr>
        <p:spPr>
          <a:xfrm>
            <a:off x="2413889" y="3492500"/>
            <a:ext cx="56514" cy="0"/>
          </a:xfrm>
          <a:custGeom>
            <a:avLst/>
            <a:gdLst/>
            <a:ahLst/>
            <a:cxnLst/>
            <a:rect l="l" t="t" r="r" b="b"/>
            <a:pathLst>
              <a:path w="56514" h="120000" extrusionOk="0">
                <a:moveTo>
                  <a:pt x="0" y="0"/>
                </a:moveTo>
                <a:lnTo>
                  <a:pt x="56430" y="0"/>
                </a:lnTo>
              </a:path>
            </a:pathLst>
          </a:custGeom>
          <a:noFill/>
          <a:ln w="12700" cap="flat" cmpd="sng">
            <a:solidFill>
              <a:srgbClr val="868686"/>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730" name="Google Shape;730;p31"/>
          <p:cNvSpPr/>
          <p:nvPr/>
        </p:nvSpPr>
        <p:spPr>
          <a:xfrm>
            <a:off x="2413889" y="3187700"/>
            <a:ext cx="56514" cy="0"/>
          </a:xfrm>
          <a:custGeom>
            <a:avLst/>
            <a:gdLst/>
            <a:ahLst/>
            <a:cxnLst/>
            <a:rect l="l" t="t" r="r" b="b"/>
            <a:pathLst>
              <a:path w="56514" h="120000" extrusionOk="0">
                <a:moveTo>
                  <a:pt x="0" y="0"/>
                </a:moveTo>
                <a:lnTo>
                  <a:pt x="56430" y="0"/>
                </a:lnTo>
              </a:path>
            </a:pathLst>
          </a:custGeom>
          <a:noFill/>
          <a:ln w="12700" cap="flat" cmpd="sng">
            <a:solidFill>
              <a:srgbClr val="868686"/>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731" name="Google Shape;731;p31"/>
          <p:cNvSpPr/>
          <p:nvPr/>
        </p:nvSpPr>
        <p:spPr>
          <a:xfrm>
            <a:off x="2413889" y="2873946"/>
            <a:ext cx="56514" cy="0"/>
          </a:xfrm>
          <a:custGeom>
            <a:avLst/>
            <a:gdLst/>
            <a:ahLst/>
            <a:cxnLst/>
            <a:rect l="l" t="t" r="r" b="b"/>
            <a:pathLst>
              <a:path w="56514" h="120000" extrusionOk="0">
                <a:moveTo>
                  <a:pt x="0" y="0"/>
                </a:moveTo>
                <a:lnTo>
                  <a:pt x="56430" y="0"/>
                </a:lnTo>
              </a:path>
            </a:pathLst>
          </a:custGeom>
          <a:noFill/>
          <a:ln w="12700" cap="flat" cmpd="sng">
            <a:solidFill>
              <a:srgbClr val="868686"/>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732" name="Google Shape;732;p31"/>
          <p:cNvSpPr/>
          <p:nvPr/>
        </p:nvSpPr>
        <p:spPr>
          <a:xfrm>
            <a:off x="2470315" y="5641129"/>
            <a:ext cx="4928234" cy="0"/>
          </a:xfrm>
          <a:custGeom>
            <a:avLst/>
            <a:gdLst/>
            <a:ahLst/>
            <a:cxnLst/>
            <a:rect l="l" t="t" r="r" b="b"/>
            <a:pathLst>
              <a:path w="4928234" h="120000" extrusionOk="0">
                <a:moveTo>
                  <a:pt x="0" y="0"/>
                </a:moveTo>
                <a:lnTo>
                  <a:pt x="4928192" y="0"/>
                </a:lnTo>
              </a:path>
            </a:pathLst>
          </a:custGeom>
          <a:noFill/>
          <a:ln w="12700" cap="flat" cmpd="sng">
            <a:solidFill>
              <a:srgbClr val="868686"/>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733" name="Google Shape;733;p31"/>
          <p:cNvSpPr/>
          <p:nvPr/>
        </p:nvSpPr>
        <p:spPr>
          <a:xfrm>
            <a:off x="2470315" y="5641129"/>
            <a:ext cx="0" cy="56514"/>
          </a:xfrm>
          <a:custGeom>
            <a:avLst/>
            <a:gdLst/>
            <a:ahLst/>
            <a:cxnLst/>
            <a:rect l="l" t="t" r="r" b="b"/>
            <a:pathLst>
              <a:path w="120000" h="56514" extrusionOk="0">
                <a:moveTo>
                  <a:pt x="0" y="0"/>
                </a:moveTo>
                <a:lnTo>
                  <a:pt x="0" y="56430"/>
                </a:lnTo>
              </a:path>
            </a:pathLst>
          </a:custGeom>
          <a:noFill/>
          <a:ln w="12700" cap="flat" cmpd="sng">
            <a:solidFill>
              <a:srgbClr val="868686"/>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734" name="Google Shape;734;p31"/>
          <p:cNvSpPr/>
          <p:nvPr/>
        </p:nvSpPr>
        <p:spPr>
          <a:xfrm>
            <a:off x="3454396" y="5641129"/>
            <a:ext cx="0" cy="56514"/>
          </a:xfrm>
          <a:custGeom>
            <a:avLst/>
            <a:gdLst/>
            <a:ahLst/>
            <a:cxnLst/>
            <a:rect l="l" t="t" r="r" b="b"/>
            <a:pathLst>
              <a:path w="120000" h="56514" extrusionOk="0">
                <a:moveTo>
                  <a:pt x="0" y="0"/>
                </a:moveTo>
                <a:lnTo>
                  <a:pt x="0" y="56430"/>
                </a:lnTo>
              </a:path>
            </a:pathLst>
          </a:custGeom>
          <a:noFill/>
          <a:ln w="12700" cap="flat" cmpd="sng">
            <a:solidFill>
              <a:srgbClr val="868686"/>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735" name="Google Shape;735;p31"/>
          <p:cNvSpPr/>
          <p:nvPr/>
        </p:nvSpPr>
        <p:spPr>
          <a:xfrm>
            <a:off x="4444996" y="5641129"/>
            <a:ext cx="0" cy="56514"/>
          </a:xfrm>
          <a:custGeom>
            <a:avLst/>
            <a:gdLst/>
            <a:ahLst/>
            <a:cxnLst/>
            <a:rect l="l" t="t" r="r" b="b"/>
            <a:pathLst>
              <a:path w="120000" h="56514" extrusionOk="0">
                <a:moveTo>
                  <a:pt x="0" y="0"/>
                </a:moveTo>
                <a:lnTo>
                  <a:pt x="0" y="56430"/>
                </a:lnTo>
              </a:path>
            </a:pathLst>
          </a:custGeom>
          <a:noFill/>
          <a:ln w="12700" cap="flat" cmpd="sng">
            <a:solidFill>
              <a:srgbClr val="868686"/>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736" name="Google Shape;736;p31"/>
          <p:cNvSpPr/>
          <p:nvPr/>
        </p:nvSpPr>
        <p:spPr>
          <a:xfrm>
            <a:off x="5422896" y="5641129"/>
            <a:ext cx="0" cy="56514"/>
          </a:xfrm>
          <a:custGeom>
            <a:avLst/>
            <a:gdLst/>
            <a:ahLst/>
            <a:cxnLst/>
            <a:rect l="l" t="t" r="r" b="b"/>
            <a:pathLst>
              <a:path w="120000" h="56514" extrusionOk="0">
                <a:moveTo>
                  <a:pt x="0" y="0"/>
                </a:moveTo>
                <a:lnTo>
                  <a:pt x="0" y="56430"/>
                </a:lnTo>
              </a:path>
            </a:pathLst>
          </a:custGeom>
          <a:noFill/>
          <a:ln w="12700" cap="flat" cmpd="sng">
            <a:solidFill>
              <a:srgbClr val="868686"/>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737" name="Google Shape;737;p31"/>
          <p:cNvSpPr/>
          <p:nvPr/>
        </p:nvSpPr>
        <p:spPr>
          <a:xfrm>
            <a:off x="6413497" y="5641129"/>
            <a:ext cx="0" cy="56514"/>
          </a:xfrm>
          <a:custGeom>
            <a:avLst/>
            <a:gdLst/>
            <a:ahLst/>
            <a:cxnLst/>
            <a:rect l="l" t="t" r="r" b="b"/>
            <a:pathLst>
              <a:path w="120000" h="56514" extrusionOk="0">
                <a:moveTo>
                  <a:pt x="0" y="0"/>
                </a:moveTo>
                <a:lnTo>
                  <a:pt x="0" y="56430"/>
                </a:lnTo>
              </a:path>
            </a:pathLst>
          </a:custGeom>
          <a:noFill/>
          <a:ln w="12700" cap="flat" cmpd="sng">
            <a:solidFill>
              <a:srgbClr val="868686"/>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738" name="Google Shape;738;p31"/>
          <p:cNvSpPr/>
          <p:nvPr/>
        </p:nvSpPr>
        <p:spPr>
          <a:xfrm>
            <a:off x="7398508" y="5641129"/>
            <a:ext cx="0" cy="56514"/>
          </a:xfrm>
          <a:custGeom>
            <a:avLst/>
            <a:gdLst/>
            <a:ahLst/>
            <a:cxnLst/>
            <a:rect l="l" t="t" r="r" b="b"/>
            <a:pathLst>
              <a:path w="120000" h="56514" extrusionOk="0">
                <a:moveTo>
                  <a:pt x="0" y="0"/>
                </a:moveTo>
                <a:lnTo>
                  <a:pt x="0" y="56430"/>
                </a:lnTo>
              </a:path>
            </a:pathLst>
          </a:custGeom>
          <a:noFill/>
          <a:ln w="12700" cap="flat" cmpd="sng">
            <a:solidFill>
              <a:srgbClr val="868686"/>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739" name="Google Shape;739;p31"/>
          <p:cNvSpPr/>
          <p:nvPr/>
        </p:nvSpPr>
        <p:spPr>
          <a:xfrm>
            <a:off x="3238500" y="3327400"/>
            <a:ext cx="241200" cy="2412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740" name="Google Shape;740;p31"/>
          <p:cNvSpPr/>
          <p:nvPr/>
        </p:nvSpPr>
        <p:spPr>
          <a:xfrm>
            <a:off x="3340100" y="3136900"/>
            <a:ext cx="241200" cy="2412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741" name="Google Shape;741;p31"/>
          <p:cNvSpPr/>
          <p:nvPr/>
        </p:nvSpPr>
        <p:spPr>
          <a:xfrm>
            <a:off x="3429000" y="3314700"/>
            <a:ext cx="241200" cy="2412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742" name="Google Shape;742;p31"/>
          <p:cNvSpPr/>
          <p:nvPr/>
        </p:nvSpPr>
        <p:spPr>
          <a:xfrm>
            <a:off x="3530600" y="3251200"/>
            <a:ext cx="241200" cy="2412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743" name="Google Shape;743;p31"/>
          <p:cNvSpPr/>
          <p:nvPr/>
        </p:nvSpPr>
        <p:spPr>
          <a:xfrm>
            <a:off x="3632200" y="3238500"/>
            <a:ext cx="241200" cy="2412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744" name="Google Shape;744;p31"/>
          <p:cNvSpPr/>
          <p:nvPr/>
        </p:nvSpPr>
        <p:spPr>
          <a:xfrm>
            <a:off x="3733800" y="3340100"/>
            <a:ext cx="241200" cy="2412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745" name="Google Shape;745;p31"/>
          <p:cNvSpPr/>
          <p:nvPr/>
        </p:nvSpPr>
        <p:spPr>
          <a:xfrm>
            <a:off x="3822700" y="3416300"/>
            <a:ext cx="241200" cy="2412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746" name="Google Shape;746;p31"/>
          <p:cNvSpPr/>
          <p:nvPr/>
        </p:nvSpPr>
        <p:spPr>
          <a:xfrm>
            <a:off x="3924300" y="3225800"/>
            <a:ext cx="241200" cy="2412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747" name="Google Shape;747;p31"/>
          <p:cNvSpPr/>
          <p:nvPr/>
        </p:nvSpPr>
        <p:spPr>
          <a:xfrm>
            <a:off x="4025900" y="3251200"/>
            <a:ext cx="241200" cy="2412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748" name="Google Shape;748;p31"/>
          <p:cNvSpPr/>
          <p:nvPr/>
        </p:nvSpPr>
        <p:spPr>
          <a:xfrm>
            <a:off x="4127500" y="3238500"/>
            <a:ext cx="241200" cy="2412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749" name="Google Shape;749;p31"/>
          <p:cNvSpPr/>
          <p:nvPr/>
        </p:nvSpPr>
        <p:spPr>
          <a:xfrm>
            <a:off x="4216400" y="3378200"/>
            <a:ext cx="241200" cy="2412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750" name="Google Shape;750;p31"/>
          <p:cNvSpPr/>
          <p:nvPr/>
        </p:nvSpPr>
        <p:spPr>
          <a:xfrm>
            <a:off x="4318000" y="3632200"/>
            <a:ext cx="241200" cy="2412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751" name="Google Shape;751;p31"/>
          <p:cNvSpPr/>
          <p:nvPr/>
        </p:nvSpPr>
        <p:spPr>
          <a:xfrm>
            <a:off x="4419600" y="3530600"/>
            <a:ext cx="241200" cy="2412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752" name="Google Shape;752;p31"/>
          <p:cNvSpPr/>
          <p:nvPr/>
        </p:nvSpPr>
        <p:spPr>
          <a:xfrm>
            <a:off x="4521200" y="3225800"/>
            <a:ext cx="241200" cy="2412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753" name="Google Shape;753;p31"/>
          <p:cNvSpPr/>
          <p:nvPr/>
        </p:nvSpPr>
        <p:spPr>
          <a:xfrm>
            <a:off x="4622800" y="3543300"/>
            <a:ext cx="241200" cy="2412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754" name="Google Shape;754;p31"/>
          <p:cNvSpPr/>
          <p:nvPr/>
        </p:nvSpPr>
        <p:spPr>
          <a:xfrm>
            <a:off x="4711700" y="3340100"/>
            <a:ext cx="241200" cy="2412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755" name="Google Shape;755;p31"/>
          <p:cNvSpPr/>
          <p:nvPr/>
        </p:nvSpPr>
        <p:spPr>
          <a:xfrm>
            <a:off x="4813300" y="3657600"/>
            <a:ext cx="241200" cy="2412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756" name="Google Shape;756;p31"/>
          <p:cNvSpPr/>
          <p:nvPr/>
        </p:nvSpPr>
        <p:spPr>
          <a:xfrm>
            <a:off x="4914900" y="3124200"/>
            <a:ext cx="241200" cy="2412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757" name="Google Shape;757;p31"/>
          <p:cNvSpPr/>
          <p:nvPr/>
        </p:nvSpPr>
        <p:spPr>
          <a:xfrm>
            <a:off x="5016500" y="3479800"/>
            <a:ext cx="241200" cy="2412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758" name="Google Shape;758;p31"/>
          <p:cNvSpPr/>
          <p:nvPr/>
        </p:nvSpPr>
        <p:spPr>
          <a:xfrm>
            <a:off x="5105400" y="3530600"/>
            <a:ext cx="241200" cy="2412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759" name="Google Shape;759;p31"/>
          <p:cNvSpPr/>
          <p:nvPr/>
        </p:nvSpPr>
        <p:spPr>
          <a:xfrm>
            <a:off x="5207000" y="3632200"/>
            <a:ext cx="241200" cy="2412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760" name="Google Shape;760;p31"/>
          <p:cNvSpPr/>
          <p:nvPr/>
        </p:nvSpPr>
        <p:spPr>
          <a:xfrm>
            <a:off x="5308600" y="3606800"/>
            <a:ext cx="241200" cy="2412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761" name="Google Shape;761;p31"/>
          <p:cNvSpPr/>
          <p:nvPr/>
        </p:nvSpPr>
        <p:spPr>
          <a:xfrm>
            <a:off x="5410200" y="3467100"/>
            <a:ext cx="241200" cy="2412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762" name="Google Shape;762;p31"/>
          <p:cNvSpPr/>
          <p:nvPr/>
        </p:nvSpPr>
        <p:spPr>
          <a:xfrm>
            <a:off x="5499100" y="3708400"/>
            <a:ext cx="241200" cy="2412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763" name="Google Shape;763;p31"/>
          <p:cNvSpPr/>
          <p:nvPr/>
        </p:nvSpPr>
        <p:spPr>
          <a:xfrm>
            <a:off x="5600700" y="3657600"/>
            <a:ext cx="241200" cy="2412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764" name="Google Shape;764;p31"/>
          <p:cNvSpPr/>
          <p:nvPr/>
        </p:nvSpPr>
        <p:spPr>
          <a:xfrm>
            <a:off x="5702300" y="3683000"/>
            <a:ext cx="241200" cy="2412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765" name="Google Shape;765;p31"/>
          <p:cNvSpPr/>
          <p:nvPr/>
        </p:nvSpPr>
        <p:spPr>
          <a:xfrm>
            <a:off x="5803900" y="3835400"/>
            <a:ext cx="241200" cy="2412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766" name="Google Shape;766;p31"/>
          <p:cNvSpPr/>
          <p:nvPr/>
        </p:nvSpPr>
        <p:spPr>
          <a:xfrm>
            <a:off x="5892800" y="3721100"/>
            <a:ext cx="241200" cy="2412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767" name="Google Shape;767;p31"/>
          <p:cNvSpPr/>
          <p:nvPr/>
        </p:nvSpPr>
        <p:spPr>
          <a:xfrm>
            <a:off x="5994400" y="4229100"/>
            <a:ext cx="241200" cy="2412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768" name="Google Shape;768;p31"/>
          <p:cNvSpPr/>
          <p:nvPr/>
        </p:nvSpPr>
        <p:spPr>
          <a:xfrm>
            <a:off x="6096000" y="4102100"/>
            <a:ext cx="241200" cy="2412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769" name="Google Shape;769;p31"/>
          <p:cNvSpPr/>
          <p:nvPr/>
        </p:nvSpPr>
        <p:spPr>
          <a:xfrm>
            <a:off x="6197600" y="3898900"/>
            <a:ext cx="241200" cy="2412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770" name="Google Shape;770;p31"/>
          <p:cNvSpPr/>
          <p:nvPr/>
        </p:nvSpPr>
        <p:spPr>
          <a:xfrm>
            <a:off x="6286500" y="4038600"/>
            <a:ext cx="241200" cy="2412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771" name="Google Shape;771;p31"/>
          <p:cNvSpPr/>
          <p:nvPr/>
        </p:nvSpPr>
        <p:spPr>
          <a:xfrm>
            <a:off x="6388100" y="4127500"/>
            <a:ext cx="241200" cy="2412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772" name="Google Shape;772;p31"/>
          <p:cNvSpPr/>
          <p:nvPr/>
        </p:nvSpPr>
        <p:spPr>
          <a:xfrm>
            <a:off x="6489700" y="4432300"/>
            <a:ext cx="241200" cy="2412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773" name="Google Shape;773;p31"/>
          <p:cNvSpPr/>
          <p:nvPr/>
        </p:nvSpPr>
        <p:spPr>
          <a:xfrm>
            <a:off x="3311525" y="3368675"/>
            <a:ext cx="101700" cy="101700"/>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774" name="Google Shape;774;p31"/>
          <p:cNvSpPr/>
          <p:nvPr/>
        </p:nvSpPr>
        <p:spPr>
          <a:xfrm>
            <a:off x="3311525" y="3368675"/>
            <a:ext cx="101600" cy="101600"/>
          </a:xfrm>
          <a:custGeom>
            <a:avLst/>
            <a:gdLst/>
            <a:ahLst/>
            <a:cxnLst/>
            <a:rect l="l" t="t" r="r" b="b"/>
            <a:pathLst>
              <a:path w="101600" h="101600" extrusionOk="0">
                <a:moveTo>
                  <a:pt x="50800" y="0"/>
                </a:moveTo>
                <a:lnTo>
                  <a:pt x="101600" y="50800"/>
                </a:lnTo>
                <a:lnTo>
                  <a:pt x="50800" y="101600"/>
                </a:lnTo>
                <a:lnTo>
                  <a:pt x="0" y="50800"/>
                </a:lnTo>
                <a:lnTo>
                  <a:pt x="50800" y="0"/>
                </a:lnTo>
                <a:close/>
              </a:path>
            </a:pathLst>
          </a:custGeom>
          <a:noFill/>
          <a:ln w="12700" cap="flat" cmpd="sng">
            <a:solidFill>
              <a:srgbClr val="4A7EB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775" name="Google Shape;775;p31"/>
          <p:cNvSpPr/>
          <p:nvPr/>
        </p:nvSpPr>
        <p:spPr>
          <a:xfrm>
            <a:off x="3413125" y="3178175"/>
            <a:ext cx="101700" cy="101700"/>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776" name="Google Shape;776;p31"/>
          <p:cNvSpPr/>
          <p:nvPr/>
        </p:nvSpPr>
        <p:spPr>
          <a:xfrm>
            <a:off x="3413125" y="3178175"/>
            <a:ext cx="101600" cy="101600"/>
          </a:xfrm>
          <a:custGeom>
            <a:avLst/>
            <a:gdLst/>
            <a:ahLst/>
            <a:cxnLst/>
            <a:rect l="l" t="t" r="r" b="b"/>
            <a:pathLst>
              <a:path w="101600" h="101600" extrusionOk="0">
                <a:moveTo>
                  <a:pt x="50800" y="0"/>
                </a:moveTo>
                <a:lnTo>
                  <a:pt x="101600" y="50800"/>
                </a:lnTo>
                <a:lnTo>
                  <a:pt x="50800" y="101600"/>
                </a:lnTo>
                <a:lnTo>
                  <a:pt x="0" y="50800"/>
                </a:lnTo>
                <a:lnTo>
                  <a:pt x="50800" y="0"/>
                </a:lnTo>
                <a:close/>
              </a:path>
            </a:pathLst>
          </a:custGeom>
          <a:noFill/>
          <a:ln w="12700" cap="flat" cmpd="sng">
            <a:solidFill>
              <a:srgbClr val="4A7EB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777" name="Google Shape;777;p31"/>
          <p:cNvSpPr/>
          <p:nvPr/>
        </p:nvSpPr>
        <p:spPr>
          <a:xfrm>
            <a:off x="3502025" y="3355975"/>
            <a:ext cx="101700" cy="101700"/>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778" name="Google Shape;778;p31"/>
          <p:cNvSpPr/>
          <p:nvPr/>
        </p:nvSpPr>
        <p:spPr>
          <a:xfrm>
            <a:off x="3502025" y="3355975"/>
            <a:ext cx="101600" cy="101600"/>
          </a:xfrm>
          <a:custGeom>
            <a:avLst/>
            <a:gdLst/>
            <a:ahLst/>
            <a:cxnLst/>
            <a:rect l="l" t="t" r="r" b="b"/>
            <a:pathLst>
              <a:path w="101600" h="101600" extrusionOk="0">
                <a:moveTo>
                  <a:pt x="50800" y="0"/>
                </a:moveTo>
                <a:lnTo>
                  <a:pt x="101600" y="50800"/>
                </a:lnTo>
                <a:lnTo>
                  <a:pt x="50800" y="101600"/>
                </a:lnTo>
                <a:lnTo>
                  <a:pt x="0" y="50800"/>
                </a:lnTo>
                <a:lnTo>
                  <a:pt x="50800" y="0"/>
                </a:lnTo>
                <a:close/>
              </a:path>
            </a:pathLst>
          </a:custGeom>
          <a:noFill/>
          <a:ln w="12700" cap="flat" cmpd="sng">
            <a:solidFill>
              <a:srgbClr val="4A7EB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779" name="Google Shape;779;p31"/>
          <p:cNvSpPr/>
          <p:nvPr/>
        </p:nvSpPr>
        <p:spPr>
          <a:xfrm>
            <a:off x="3603625" y="3292475"/>
            <a:ext cx="101700" cy="101700"/>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780" name="Google Shape;780;p31"/>
          <p:cNvSpPr/>
          <p:nvPr/>
        </p:nvSpPr>
        <p:spPr>
          <a:xfrm>
            <a:off x="3603625" y="3292475"/>
            <a:ext cx="101600" cy="101600"/>
          </a:xfrm>
          <a:custGeom>
            <a:avLst/>
            <a:gdLst/>
            <a:ahLst/>
            <a:cxnLst/>
            <a:rect l="l" t="t" r="r" b="b"/>
            <a:pathLst>
              <a:path w="101600" h="101600" extrusionOk="0">
                <a:moveTo>
                  <a:pt x="50800" y="0"/>
                </a:moveTo>
                <a:lnTo>
                  <a:pt x="101600" y="50800"/>
                </a:lnTo>
                <a:lnTo>
                  <a:pt x="50800" y="101600"/>
                </a:lnTo>
                <a:lnTo>
                  <a:pt x="0" y="50800"/>
                </a:lnTo>
                <a:lnTo>
                  <a:pt x="50800" y="0"/>
                </a:lnTo>
                <a:close/>
              </a:path>
            </a:pathLst>
          </a:custGeom>
          <a:noFill/>
          <a:ln w="12700" cap="flat" cmpd="sng">
            <a:solidFill>
              <a:srgbClr val="4A7EB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781" name="Google Shape;781;p31"/>
          <p:cNvSpPr/>
          <p:nvPr/>
        </p:nvSpPr>
        <p:spPr>
          <a:xfrm>
            <a:off x="3705225" y="3279775"/>
            <a:ext cx="101700" cy="101700"/>
          </a:xfrm>
          <a:prstGeom prst="rect">
            <a:avLst/>
          </a:prstGeom>
          <a:blipFill rotWithShape="1">
            <a:blip r:embed="rId7">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782" name="Google Shape;782;p31"/>
          <p:cNvSpPr/>
          <p:nvPr/>
        </p:nvSpPr>
        <p:spPr>
          <a:xfrm>
            <a:off x="3705225" y="3279775"/>
            <a:ext cx="101600" cy="101600"/>
          </a:xfrm>
          <a:custGeom>
            <a:avLst/>
            <a:gdLst/>
            <a:ahLst/>
            <a:cxnLst/>
            <a:rect l="l" t="t" r="r" b="b"/>
            <a:pathLst>
              <a:path w="101600" h="101600" extrusionOk="0">
                <a:moveTo>
                  <a:pt x="50800" y="0"/>
                </a:moveTo>
                <a:lnTo>
                  <a:pt x="101600" y="50800"/>
                </a:lnTo>
                <a:lnTo>
                  <a:pt x="50800" y="101600"/>
                </a:lnTo>
                <a:lnTo>
                  <a:pt x="0" y="50800"/>
                </a:lnTo>
                <a:lnTo>
                  <a:pt x="50800" y="0"/>
                </a:lnTo>
                <a:close/>
              </a:path>
            </a:pathLst>
          </a:custGeom>
          <a:noFill/>
          <a:ln w="12700" cap="flat" cmpd="sng">
            <a:solidFill>
              <a:srgbClr val="4A7EB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783" name="Google Shape;783;p31"/>
          <p:cNvSpPr/>
          <p:nvPr/>
        </p:nvSpPr>
        <p:spPr>
          <a:xfrm>
            <a:off x="3806825" y="3381375"/>
            <a:ext cx="101700" cy="101700"/>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784" name="Google Shape;784;p31"/>
          <p:cNvSpPr/>
          <p:nvPr/>
        </p:nvSpPr>
        <p:spPr>
          <a:xfrm>
            <a:off x="3806825" y="3381375"/>
            <a:ext cx="101600" cy="101600"/>
          </a:xfrm>
          <a:custGeom>
            <a:avLst/>
            <a:gdLst/>
            <a:ahLst/>
            <a:cxnLst/>
            <a:rect l="l" t="t" r="r" b="b"/>
            <a:pathLst>
              <a:path w="101600" h="101600" extrusionOk="0">
                <a:moveTo>
                  <a:pt x="50800" y="0"/>
                </a:moveTo>
                <a:lnTo>
                  <a:pt x="101600" y="50800"/>
                </a:lnTo>
                <a:lnTo>
                  <a:pt x="50800" y="101600"/>
                </a:lnTo>
                <a:lnTo>
                  <a:pt x="0" y="50800"/>
                </a:lnTo>
                <a:lnTo>
                  <a:pt x="50800" y="0"/>
                </a:lnTo>
                <a:close/>
              </a:path>
            </a:pathLst>
          </a:custGeom>
          <a:noFill/>
          <a:ln w="12700" cap="flat" cmpd="sng">
            <a:solidFill>
              <a:srgbClr val="4A7EB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785" name="Google Shape;785;p31"/>
          <p:cNvSpPr/>
          <p:nvPr/>
        </p:nvSpPr>
        <p:spPr>
          <a:xfrm>
            <a:off x="3895725" y="3457575"/>
            <a:ext cx="101700" cy="101700"/>
          </a:xfrm>
          <a:prstGeom prst="rect">
            <a:avLst/>
          </a:prstGeom>
          <a:blipFill rotWithShape="1">
            <a:blip r:embed="rId7">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786" name="Google Shape;786;p31"/>
          <p:cNvSpPr/>
          <p:nvPr/>
        </p:nvSpPr>
        <p:spPr>
          <a:xfrm>
            <a:off x="3895725" y="3457575"/>
            <a:ext cx="101600" cy="101600"/>
          </a:xfrm>
          <a:custGeom>
            <a:avLst/>
            <a:gdLst/>
            <a:ahLst/>
            <a:cxnLst/>
            <a:rect l="l" t="t" r="r" b="b"/>
            <a:pathLst>
              <a:path w="101600" h="101600" extrusionOk="0">
                <a:moveTo>
                  <a:pt x="50800" y="0"/>
                </a:moveTo>
                <a:lnTo>
                  <a:pt x="101600" y="50800"/>
                </a:lnTo>
                <a:lnTo>
                  <a:pt x="50800" y="101600"/>
                </a:lnTo>
                <a:lnTo>
                  <a:pt x="0" y="50800"/>
                </a:lnTo>
                <a:lnTo>
                  <a:pt x="50800" y="0"/>
                </a:lnTo>
                <a:close/>
              </a:path>
            </a:pathLst>
          </a:custGeom>
          <a:noFill/>
          <a:ln w="12700" cap="flat" cmpd="sng">
            <a:solidFill>
              <a:srgbClr val="4A7EB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787" name="Google Shape;787;p31"/>
          <p:cNvSpPr/>
          <p:nvPr/>
        </p:nvSpPr>
        <p:spPr>
          <a:xfrm>
            <a:off x="3997325" y="3267075"/>
            <a:ext cx="101700" cy="101700"/>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788" name="Google Shape;788;p31"/>
          <p:cNvSpPr/>
          <p:nvPr/>
        </p:nvSpPr>
        <p:spPr>
          <a:xfrm>
            <a:off x="3997325" y="3267075"/>
            <a:ext cx="101600" cy="101600"/>
          </a:xfrm>
          <a:custGeom>
            <a:avLst/>
            <a:gdLst/>
            <a:ahLst/>
            <a:cxnLst/>
            <a:rect l="l" t="t" r="r" b="b"/>
            <a:pathLst>
              <a:path w="101600" h="101600" extrusionOk="0">
                <a:moveTo>
                  <a:pt x="50800" y="0"/>
                </a:moveTo>
                <a:lnTo>
                  <a:pt x="101600" y="50800"/>
                </a:lnTo>
                <a:lnTo>
                  <a:pt x="50800" y="101600"/>
                </a:lnTo>
                <a:lnTo>
                  <a:pt x="0" y="50800"/>
                </a:lnTo>
                <a:lnTo>
                  <a:pt x="50800" y="0"/>
                </a:lnTo>
                <a:close/>
              </a:path>
            </a:pathLst>
          </a:custGeom>
          <a:noFill/>
          <a:ln w="12700" cap="flat" cmpd="sng">
            <a:solidFill>
              <a:srgbClr val="4A7EB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789" name="Google Shape;789;p31"/>
          <p:cNvSpPr/>
          <p:nvPr/>
        </p:nvSpPr>
        <p:spPr>
          <a:xfrm>
            <a:off x="4098925" y="3292475"/>
            <a:ext cx="101700" cy="101700"/>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790" name="Google Shape;790;p31"/>
          <p:cNvSpPr/>
          <p:nvPr/>
        </p:nvSpPr>
        <p:spPr>
          <a:xfrm>
            <a:off x="4098925" y="3292475"/>
            <a:ext cx="101600" cy="101600"/>
          </a:xfrm>
          <a:custGeom>
            <a:avLst/>
            <a:gdLst/>
            <a:ahLst/>
            <a:cxnLst/>
            <a:rect l="l" t="t" r="r" b="b"/>
            <a:pathLst>
              <a:path w="101600" h="101600" extrusionOk="0">
                <a:moveTo>
                  <a:pt x="50800" y="0"/>
                </a:moveTo>
                <a:lnTo>
                  <a:pt x="101600" y="50800"/>
                </a:lnTo>
                <a:lnTo>
                  <a:pt x="50800" y="101600"/>
                </a:lnTo>
                <a:lnTo>
                  <a:pt x="0" y="50800"/>
                </a:lnTo>
                <a:lnTo>
                  <a:pt x="50800" y="0"/>
                </a:lnTo>
                <a:close/>
              </a:path>
            </a:pathLst>
          </a:custGeom>
          <a:noFill/>
          <a:ln w="12700" cap="flat" cmpd="sng">
            <a:solidFill>
              <a:srgbClr val="4A7EB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791" name="Google Shape;791;p31"/>
          <p:cNvSpPr/>
          <p:nvPr/>
        </p:nvSpPr>
        <p:spPr>
          <a:xfrm>
            <a:off x="4200525" y="3279775"/>
            <a:ext cx="101700" cy="101700"/>
          </a:xfrm>
          <a:prstGeom prst="rect">
            <a:avLst/>
          </a:prstGeom>
          <a:blipFill rotWithShape="1">
            <a:blip r:embed="rId7">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792" name="Google Shape;792;p31"/>
          <p:cNvSpPr/>
          <p:nvPr/>
        </p:nvSpPr>
        <p:spPr>
          <a:xfrm>
            <a:off x="4200525" y="3279775"/>
            <a:ext cx="101600" cy="101600"/>
          </a:xfrm>
          <a:custGeom>
            <a:avLst/>
            <a:gdLst/>
            <a:ahLst/>
            <a:cxnLst/>
            <a:rect l="l" t="t" r="r" b="b"/>
            <a:pathLst>
              <a:path w="101600" h="101600" extrusionOk="0">
                <a:moveTo>
                  <a:pt x="50800" y="0"/>
                </a:moveTo>
                <a:lnTo>
                  <a:pt x="101600" y="50800"/>
                </a:lnTo>
                <a:lnTo>
                  <a:pt x="50800" y="101600"/>
                </a:lnTo>
                <a:lnTo>
                  <a:pt x="0" y="50800"/>
                </a:lnTo>
                <a:lnTo>
                  <a:pt x="50800" y="0"/>
                </a:lnTo>
                <a:close/>
              </a:path>
            </a:pathLst>
          </a:custGeom>
          <a:noFill/>
          <a:ln w="12700" cap="flat" cmpd="sng">
            <a:solidFill>
              <a:srgbClr val="4A7EB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793" name="Google Shape;793;p31"/>
          <p:cNvSpPr/>
          <p:nvPr/>
        </p:nvSpPr>
        <p:spPr>
          <a:xfrm>
            <a:off x="4289425" y="3419475"/>
            <a:ext cx="101700" cy="101700"/>
          </a:xfrm>
          <a:prstGeom prst="rect">
            <a:avLst/>
          </a:prstGeom>
          <a:blipFill rotWithShape="1">
            <a:blip r:embed="rId7">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794" name="Google Shape;794;p31"/>
          <p:cNvSpPr/>
          <p:nvPr/>
        </p:nvSpPr>
        <p:spPr>
          <a:xfrm>
            <a:off x="4289425" y="3419475"/>
            <a:ext cx="101600" cy="101600"/>
          </a:xfrm>
          <a:custGeom>
            <a:avLst/>
            <a:gdLst/>
            <a:ahLst/>
            <a:cxnLst/>
            <a:rect l="l" t="t" r="r" b="b"/>
            <a:pathLst>
              <a:path w="101600" h="101600" extrusionOk="0">
                <a:moveTo>
                  <a:pt x="50800" y="0"/>
                </a:moveTo>
                <a:lnTo>
                  <a:pt x="101600" y="50800"/>
                </a:lnTo>
                <a:lnTo>
                  <a:pt x="50800" y="101600"/>
                </a:lnTo>
                <a:lnTo>
                  <a:pt x="0" y="50800"/>
                </a:lnTo>
                <a:lnTo>
                  <a:pt x="50800" y="0"/>
                </a:lnTo>
                <a:close/>
              </a:path>
            </a:pathLst>
          </a:custGeom>
          <a:noFill/>
          <a:ln w="12700" cap="flat" cmpd="sng">
            <a:solidFill>
              <a:srgbClr val="4A7EB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795" name="Google Shape;795;p31"/>
          <p:cNvSpPr/>
          <p:nvPr/>
        </p:nvSpPr>
        <p:spPr>
          <a:xfrm>
            <a:off x="4391025" y="3673475"/>
            <a:ext cx="101700" cy="101700"/>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796" name="Google Shape;796;p31"/>
          <p:cNvSpPr/>
          <p:nvPr/>
        </p:nvSpPr>
        <p:spPr>
          <a:xfrm>
            <a:off x="4391025" y="3673475"/>
            <a:ext cx="101600" cy="101600"/>
          </a:xfrm>
          <a:custGeom>
            <a:avLst/>
            <a:gdLst/>
            <a:ahLst/>
            <a:cxnLst/>
            <a:rect l="l" t="t" r="r" b="b"/>
            <a:pathLst>
              <a:path w="101600" h="101600" extrusionOk="0">
                <a:moveTo>
                  <a:pt x="50800" y="0"/>
                </a:moveTo>
                <a:lnTo>
                  <a:pt x="101600" y="50800"/>
                </a:lnTo>
                <a:lnTo>
                  <a:pt x="50800" y="101600"/>
                </a:lnTo>
                <a:lnTo>
                  <a:pt x="0" y="50800"/>
                </a:lnTo>
                <a:lnTo>
                  <a:pt x="50800" y="0"/>
                </a:lnTo>
                <a:close/>
              </a:path>
            </a:pathLst>
          </a:custGeom>
          <a:noFill/>
          <a:ln w="12700" cap="flat" cmpd="sng">
            <a:solidFill>
              <a:srgbClr val="4A7EB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797" name="Google Shape;797;p31"/>
          <p:cNvSpPr/>
          <p:nvPr/>
        </p:nvSpPr>
        <p:spPr>
          <a:xfrm>
            <a:off x="4492625" y="3571875"/>
            <a:ext cx="101700" cy="101700"/>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798" name="Google Shape;798;p31"/>
          <p:cNvSpPr/>
          <p:nvPr/>
        </p:nvSpPr>
        <p:spPr>
          <a:xfrm>
            <a:off x="4492625" y="3571875"/>
            <a:ext cx="101600" cy="101600"/>
          </a:xfrm>
          <a:custGeom>
            <a:avLst/>
            <a:gdLst/>
            <a:ahLst/>
            <a:cxnLst/>
            <a:rect l="l" t="t" r="r" b="b"/>
            <a:pathLst>
              <a:path w="101600" h="101600" extrusionOk="0">
                <a:moveTo>
                  <a:pt x="50800" y="0"/>
                </a:moveTo>
                <a:lnTo>
                  <a:pt x="101600" y="50800"/>
                </a:lnTo>
                <a:lnTo>
                  <a:pt x="50800" y="101600"/>
                </a:lnTo>
                <a:lnTo>
                  <a:pt x="0" y="50800"/>
                </a:lnTo>
                <a:lnTo>
                  <a:pt x="50800" y="0"/>
                </a:lnTo>
                <a:close/>
              </a:path>
            </a:pathLst>
          </a:custGeom>
          <a:noFill/>
          <a:ln w="12700" cap="flat" cmpd="sng">
            <a:solidFill>
              <a:srgbClr val="4A7EB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799" name="Google Shape;799;p31"/>
          <p:cNvSpPr/>
          <p:nvPr/>
        </p:nvSpPr>
        <p:spPr>
          <a:xfrm>
            <a:off x="4594225" y="3267075"/>
            <a:ext cx="101700" cy="101700"/>
          </a:xfrm>
          <a:prstGeom prst="rect">
            <a:avLst/>
          </a:prstGeom>
          <a:blipFill rotWithShape="1">
            <a:blip r:embed="rId7">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800" name="Google Shape;800;p31"/>
          <p:cNvSpPr/>
          <p:nvPr/>
        </p:nvSpPr>
        <p:spPr>
          <a:xfrm>
            <a:off x="4594225" y="3267075"/>
            <a:ext cx="101600" cy="101600"/>
          </a:xfrm>
          <a:custGeom>
            <a:avLst/>
            <a:gdLst/>
            <a:ahLst/>
            <a:cxnLst/>
            <a:rect l="l" t="t" r="r" b="b"/>
            <a:pathLst>
              <a:path w="101600" h="101600" extrusionOk="0">
                <a:moveTo>
                  <a:pt x="50800" y="0"/>
                </a:moveTo>
                <a:lnTo>
                  <a:pt x="101600" y="50800"/>
                </a:lnTo>
                <a:lnTo>
                  <a:pt x="50800" y="101600"/>
                </a:lnTo>
                <a:lnTo>
                  <a:pt x="0" y="50800"/>
                </a:lnTo>
                <a:lnTo>
                  <a:pt x="50800" y="0"/>
                </a:lnTo>
                <a:close/>
              </a:path>
            </a:pathLst>
          </a:custGeom>
          <a:noFill/>
          <a:ln w="12700" cap="flat" cmpd="sng">
            <a:solidFill>
              <a:srgbClr val="4A7EB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801" name="Google Shape;801;p31"/>
          <p:cNvSpPr/>
          <p:nvPr/>
        </p:nvSpPr>
        <p:spPr>
          <a:xfrm>
            <a:off x="4695825" y="3584575"/>
            <a:ext cx="101700" cy="101700"/>
          </a:xfrm>
          <a:prstGeom prst="rect">
            <a:avLst/>
          </a:prstGeom>
          <a:blipFill rotWithShape="1">
            <a:blip r:embed="rId7">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802" name="Google Shape;802;p31"/>
          <p:cNvSpPr/>
          <p:nvPr/>
        </p:nvSpPr>
        <p:spPr>
          <a:xfrm>
            <a:off x="4695825" y="3584575"/>
            <a:ext cx="101600" cy="101600"/>
          </a:xfrm>
          <a:custGeom>
            <a:avLst/>
            <a:gdLst/>
            <a:ahLst/>
            <a:cxnLst/>
            <a:rect l="l" t="t" r="r" b="b"/>
            <a:pathLst>
              <a:path w="101600" h="101600" extrusionOk="0">
                <a:moveTo>
                  <a:pt x="50800" y="0"/>
                </a:moveTo>
                <a:lnTo>
                  <a:pt x="101600" y="50800"/>
                </a:lnTo>
                <a:lnTo>
                  <a:pt x="50800" y="101600"/>
                </a:lnTo>
                <a:lnTo>
                  <a:pt x="0" y="50800"/>
                </a:lnTo>
                <a:lnTo>
                  <a:pt x="50800" y="0"/>
                </a:lnTo>
                <a:close/>
              </a:path>
            </a:pathLst>
          </a:custGeom>
          <a:noFill/>
          <a:ln w="12700" cap="flat" cmpd="sng">
            <a:solidFill>
              <a:srgbClr val="4A7EB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803" name="Google Shape;803;p31"/>
          <p:cNvSpPr/>
          <p:nvPr/>
        </p:nvSpPr>
        <p:spPr>
          <a:xfrm>
            <a:off x="4784725" y="3381375"/>
            <a:ext cx="101700" cy="101700"/>
          </a:xfrm>
          <a:prstGeom prst="rect">
            <a:avLst/>
          </a:prstGeom>
          <a:blipFill rotWithShape="1">
            <a:blip r:embed="rId7">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804" name="Google Shape;804;p31"/>
          <p:cNvSpPr/>
          <p:nvPr/>
        </p:nvSpPr>
        <p:spPr>
          <a:xfrm>
            <a:off x="4784725" y="3381375"/>
            <a:ext cx="101600" cy="101600"/>
          </a:xfrm>
          <a:custGeom>
            <a:avLst/>
            <a:gdLst/>
            <a:ahLst/>
            <a:cxnLst/>
            <a:rect l="l" t="t" r="r" b="b"/>
            <a:pathLst>
              <a:path w="101600" h="101600" extrusionOk="0">
                <a:moveTo>
                  <a:pt x="50800" y="0"/>
                </a:moveTo>
                <a:lnTo>
                  <a:pt x="101600" y="50800"/>
                </a:lnTo>
                <a:lnTo>
                  <a:pt x="50800" y="101600"/>
                </a:lnTo>
                <a:lnTo>
                  <a:pt x="0" y="50800"/>
                </a:lnTo>
                <a:lnTo>
                  <a:pt x="50800" y="0"/>
                </a:lnTo>
                <a:close/>
              </a:path>
            </a:pathLst>
          </a:custGeom>
          <a:noFill/>
          <a:ln w="12700" cap="flat" cmpd="sng">
            <a:solidFill>
              <a:srgbClr val="4A7EB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805" name="Google Shape;805;p31"/>
          <p:cNvSpPr/>
          <p:nvPr/>
        </p:nvSpPr>
        <p:spPr>
          <a:xfrm>
            <a:off x="4886325" y="3698875"/>
            <a:ext cx="101700" cy="101700"/>
          </a:xfrm>
          <a:prstGeom prst="rect">
            <a:avLst/>
          </a:prstGeom>
          <a:blipFill rotWithShape="1">
            <a:blip r:embed="rId7">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806" name="Google Shape;806;p31"/>
          <p:cNvSpPr/>
          <p:nvPr/>
        </p:nvSpPr>
        <p:spPr>
          <a:xfrm>
            <a:off x="4886325" y="3698875"/>
            <a:ext cx="101600" cy="101600"/>
          </a:xfrm>
          <a:custGeom>
            <a:avLst/>
            <a:gdLst/>
            <a:ahLst/>
            <a:cxnLst/>
            <a:rect l="l" t="t" r="r" b="b"/>
            <a:pathLst>
              <a:path w="101600" h="101600" extrusionOk="0">
                <a:moveTo>
                  <a:pt x="50800" y="0"/>
                </a:moveTo>
                <a:lnTo>
                  <a:pt x="101600" y="50800"/>
                </a:lnTo>
                <a:lnTo>
                  <a:pt x="50800" y="101600"/>
                </a:lnTo>
                <a:lnTo>
                  <a:pt x="0" y="50800"/>
                </a:lnTo>
                <a:lnTo>
                  <a:pt x="50800" y="0"/>
                </a:lnTo>
                <a:close/>
              </a:path>
            </a:pathLst>
          </a:custGeom>
          <a:noFill/>
          <a:ln w="12700" cap="flat" cmpd="sng">
            <a:solidFill>
              <a:srgbClr val="4A7EB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807" name="Google Shape;807;p31"/>
          <p:cNvSpPr/>
          <p:nvPr/>
        </p:nvSpPr>
        <p:spPr>
          <a:xfrm>
            <a:off x="4987925" y="3165475"/>
            <a:ext cx="101700" cy="101700"/>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808" name="Google Shape;808;p31"/>
          <p:cNvSpPr/>
          <p:nvPr/>
        </p:nvSpPr>
        <p:spPr>
          <a:xfrm>
            <a:off x="4987925" y="3165475"/>
            <a:ext cx="101600" cy="101600"/>
          </a:xfrm>
          <a:custGeom>
            <a:avLst/>
            <a:gdLst/>
            <a:ahLst/>
            <a:cxnLst/>
            <a:rect l="l" t="t" r="r" b="b"/>
            <a:pathLst>
              <a:path w="101600" h="101600" extrusionOk="0">
                <a:moveTo>
                  <a:pt x="50800" y="0"/>
                </a:moveTo>
                <a:lnTo>
                  <a:pt x="101600" y="50800"/>
                </a:lnTo>
                <a:lnTo>
                  <a:pt x="50800" y="101600"/>
                </a:lnTo>
                <a:lnTo>
                  <a:pt x="0" y="50800"/>
                </a:lnTo>
                <a:lnTo>
                  <a:pt x="50800" y="0"/>
                </a:lnTo>
                <a:close/>
              </a:path>
            </a:pathLst>
          </a:custGeom>
          <a:noFill/>
          <a:ln w="12700" cap="flat" cmpd="sng">
            <a:solidFill>
              <a:srgbClr val="4A7EB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809" name="Google Shape;809;p31"/>
          <p:cNvSpPr/>
          <p:nvPr/>
        </p:nvSpPr>
        <p:spPr>
          <a:xfrm>
            <a:off x="5089525" y="3521075"/>
            <a:ext cx="101700" cy="101700"/>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810" name="Google Shape;810;p31"/>
          <p:cNvSpPr/>
          <p:nvPr/>
        </p:nvSpPr>
        <p:spPr>
          <a:xfrm>
            <a:off x="5089525" y="3521075"/>
            <a:ext cx="101600" cy="101600"/>
          </a:xfrm>
          <a:custGeom>
            <a:avLst/>
            <a:gdLst/>
            <a:ahLst/>
            <a:cxnLst/>
            <a:rect l="l" t="t" r="r" b="b"/>
            <a:pathLst>
              <a:path w="101600" h="101600" extrusionOk="0">
                <a:moveTo>
                  <a:pt x="50800" y="0"/>
                </a:moveTo>
                <a:lnTo>
                  <a:pt x="101600" y="50800"/>
                </a:lnTo>
                <a:lnTo>
                  <a:pt x="50800" y="101600"/>
                </a:lnTo>
                <a:lnTo>
                  <a:pt x="0" y="50800"/>
                </a:lnTo>
                <a:lnTo>
                  <a:pt x="50800" y="0"/>
                </a:lnTo>
                <a:close/>
              </a:path>
            </a:pathLst>
          </a:custGeom>
          <a:noFill/>
          <a:ln w="12700" cap="flat" cmpd="sng">
            <a:solidFill>
              <a:srgbClr val="4A7EB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811" name="Google Shape;811;p31"/>
          <p:cNvSpPr/>
          <p:nvPr/>
        </p:nvSpPr>
        <p:spPr>
          <a:xfrm>
            <a:off x="5178425" y="3571875"/>
            <a:ext cx="101700" cy="101700"/>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812" name="Google Shape;812;p31"/>
          <p:cNvSpPr/>
          <p:nvPr/>
        </p:nvSpPr>
        <p:spPr>
          <a:xfrm>
            <a:off x="5178425" y="3571875"/>
            <a:ext cx="101600" cy="101600"/>
          </a:xfrm>
          <a:custGeom>
            <a:avLst/>
            <a:gdLst/>
            <a:ahLst/>
            <a:cxnLst/>
            <a:rect l="l" t="t" r="r" b="b"/>
            <a:pathLst>
              <a:path w="101600" h="101600" extrusionOk="0">
                <a:moveTo>
                  <a:pt x="50800" y="0"/>
                </a:moveTo>
                <a:lnTo>
                  <a:pt x="101600" y="50800"/>
                </a:lnTo>
                <a:lnTo>
                  <a:pt x="50800" y="101600"/>
                </a:lnTo>
                <a:lnTo>
                  <a:pt x="0" y="50800"/>
                </a:lnTo>
                <a:lnTo>
                  <a:pt x="50800" y="0"/>
                </a:lnTo>
                <a:close/>
              </a:path>
            </a:pathLst>
          </a:custGeom>
          <a:noFill/>
          <a:ln w="12700" cap="flat" cmpd="sng">
            <a:solidFill>
              <a:srgbClr val="4A7EB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813" name="Google Shape;813;p31"/>
          <p:cNvSpPr/>
          <p:nvPr/>
        </p:nvSpPr>
        <p:spPr>
          <a:xfrm>
            <a:off x="5280025" y="3673475"/>
            <a:ext cx="101700" cy="101700"/>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814" name="Google Shape;814;p31"/>
          <p:cNvSpPr/>
          <p:nvPr/>
        </p:nvSpPr>
        <p:spPr>
          <a:xfrm>
            <a:off x="5280025" y="3673475"/>
            <a:ext cx="101600" cy="101600"/>
          </a:xfrm>
          <a:custGeom>
            <a:avLst/>
            <a:gdLst/>
            <a:ahLst/>
            <a:cxnLst/>
            <a:rect l="l" t="t" r="r" b="b"/>
            <a:pathLst>
              <a:path w="101600" h="101600" extrusionOk="0">
                <a:moveTo>
                  <a:pt x="50800" y="0"/>
                </a:moveTo>
                <a:lnTo>
                  <a:pt x="101600" y="50800"/>
                </a:lnTo>
                <a:lnTo>
                  <a:pt x="50800" y="101600"/>
                </a:lnTo>
                <a:lnTo>
                  <a:pt x="0" y="50800"/>
                </a:lnTo>
                <a:lnTo>
                  <a:pt x="50800" y="0"/>
                </a:lnTo>
                <a:close/>
              </a:path>
            </a:pathLst>
          </a:custGeom>
          <a:noFill/>
          <a:ln w="12700" cap="flat" cmpd="sng">
            <a:solidFill>
              <a:srgbClr val="4A7EB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815" name="Google Shape;815;p31"/>
          <p:cNvSpPr/>
          <p:nvPr/>
        </p:nvSpPr>
        <p:spPr>
          <a:xfrm>
            <a:off x="5381625" y="3648075"/>
            <a:ext cx="101700" cy="101700"/>
          </a:xfrm>
          <a:prstGeom prst="rect">
            <a:avLst/>
          </a:prstGeom>
          <a:blipFill rotWithShape="1">
            <a:blip r:embed="rId7">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816" name="Google Shape;816;p31"/>
          <p:cNvSpPr/>
          <p:nvPr/>
        </p:nvSpPr>
        <p:spPr>
          <a:xfrm>
            <a:off x="5381625" y="3648075"/>
            <a:ext cx="101600" cy="101600"/>
          </a:xfrm>
          <a:custGeom>
            <a:avLst/>
            <a:gdLst/>
            <a:ahLst/>
            <a:cxnLst/>
            <a:rect l="l" t="t" r="r" b="b"/>
            <a:pathLst>
              <a:path w="101600" h="101600" extrusionOk="0">
                <a:moveTo>
                  <a:pt x="50800" y="0"/>
                </a:moveTo>
                <a:lnTo>
                  <a:pt x="101600" y="50800"/>
                </a:lnTo>
                <a:lnTo>
                  <a:pt x="50800" y="101600"/>
                </a:lnTo>
                <a:lnTo>
                  <a:pt x="0" y="50800"/>
                </a:lnTo>
                <a:lnTo>
                  <a:pt x="50800" y="0"/>
                </a:lnTo>
                <a:close/>
              </a:path>
            </a:pathLst>
          </a:custGeom>
          <a:noFill/>
          <a:ln w="12700" cap="flat" cmpd="sng">
            <a:solidFill>
              <a:srgbClr val="4A7EB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817" name="Google Shape;817;p31"/>
          <p:cNvSpPr/>
          <p:nvPr/>
        </p:nvSpPr>
        <p:spPr>
          <a:xfrm>
            <a:off x="5483225" y="3508375"/>
            <a:ext cx="101700" cy="101700"/>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818" name="Google Shape;818;p31"/>
          <p:cNvSpPr/>
          <p:nvPr/>
        </p:nvSpPr>
        <p:spPr>
          <a:xfrm>
            <a:off x="5483225" y="3508375"/>
            <a:ext cx="101600" cy="101600"/>
          </a:xfrm>
          <a:custGeom>
            <a:avLst/>
            <a:gdLst/>
            <a:ahLst/>
            <a:cxnLst/>
            <a:rect l="l" t="t" r="r" b="b"/>
            <a:pathLst>
              <a:path w="101600" h="101600" extrusionOk="0">
                <a:moveTo>
                  <a:pt x="50800" y="0"/>
                </a:moveTo>
                <a:lnTo>
                  <a:pt x="101600" y="50800"/>
                </a:lnTo>
                <a:lnTo>
                  <a:pt x="50800" y="101600"/>
                </a:lnTo>
                <a:lnTo>
                  <a:pt x="0" y="50800"/>
                </a:lnTo>
                <a:lnTo>
                  <a:pt x="50800" y="0"/>
                </a:lnTo>
                <a:close/>
              </a:path>
            </a:pathLst>
          </a:custGeom>
          <a:noFill/>
          <a:ln w="12700" cap="flat" cmpd="sng">
            <a:solidFill>
              <a:srgbClr val="4A7EB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819" name="Google Shape;819;p31"/>
          <p:cNvSpPr/>
          <p:nvPr/>
        </p:nvSpPr>
        <p:spPr>
          <a:xfrm>
            <a:off x="5572125" y="3749675"/>
            <a:ext cx="101700" cy="101700"/>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820" name="Google Shape;820;p31"/>
          <p:cNvSpPr/>
          <p:nvPr/>
        </p:nvSpPr>
        <p:spPr>
          <a:xfrm>
            <a:off x="5572125" y="3749675"/>
            <a:ext cx="101600" cy="101600"/>
          </a:xfrm>
          <a:custGeom>
            <a:avLst/>
            <a:gdLst/>
            <a:ahLst/>
            <a:cxnLst/>
            <a:rect l="l" t="t" r="r" b="b"/>
            <a:pathLst>
              <a:path w="101600" h="101600" extrusionOk="0">
                <a:moveTo>
                  <a:pt x="50800" y="0"/>
                </a:moveTo>
                <a:lnTo>
                  <a:pt x="101600" y="50800"/>
                </a:lnTo>
                <a:lnTo>
                  <a:pt x="50800" y="101600"/>
                </a:lnTo>
                <a:lnTo>
                  <a:pt x="0" y="50800"/>
                </a:lnTo>
                <a:lnTo>
                  <a:pt x="50800" y="0"/>
                </a:lnTo>
                <a:close/>
              </a:path>
            </a:pathLst>
          </a:custGeom>
          <a:noFill/>
          <a:ln w="12700" cap="flat" cmpd="sng">
            <a:solidFill>
              <a:srgbClr val="4A7EB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821" name="Google Shape;821;p31"/>
          <p:cNvSpPr/>
          <p:nvPr/>
        </p:nvSpPr>
        <p:spPr>
          <a:xfrm>
            <a:off x="5673725" y="3698875"/>
            <a:ext cx="101700" cy="101700"/>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822" name="Google Shape;822;p31"/>
          <p:cNvSpPr/>
          <p:nvPr/>
        </p:nvSpPr>
        <p:spPr>
          <a:xfrm>
            <a:off x="5673725" y="3698875"/>
            <a:ext cx="101600" cy="101600"/>
          </a:xfrm>
          <a:custGeom>
            <a:avLst/>
            <a:gdLst/>
            <a:ahLst/>
            <a:cxnLst/>
            <a:rect l="l" t="t" r="r" b="b"/>
            <a:pathLst>
              <a:path w="101600" h="101600" extrusionOk="0">
                <a:moveTo>
                  <a:pt x="50800" y="0"/>
                </a:moveTo>
                <a:lnTo>
                  <a:pt x="101600" y="50800"/>
                </a:lnTo>
                <a:lnTo>
                  <a:pt x="50800" y="101600"/>
                </a:lnTo>
                <a:lnTo>
                  <a:pt x="0" y="50800"/>
                </a:lnTo>
                <a:lnTo>
                  <a:pt x="50800" y="0"/>
                </a:lnTo>
                <a:close/>
              </a:path>
            </a:pathLst>
          </a:custGeom>
          <a:noFill/>
          <a:ln w="12700" cap="flat" cmpd="sng">
            <a:solidFill>
              <a:srgbClr val="4A7EB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823" name="Google Shape;823;p31"/>
          <p:cNvSpPr/>
          <p:nvPr/>
        </p:nvSpPr>
        <p:spPr>
          <a:xfrm>
            <a:off x="5775325" y="3724275"/>
            <a:ext cx="101700" cy="101700"/>
          </a:xfrm>
          <a:prstGeom prst="rect">
            <a:avLst/>
          </a:prstGeom>
          <a:blipFill rotWithShape="1">
            <a:blip r:embed="rId7">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824" name="Google Shape;824;p31"/>
          <p:cNvSpPr/>
          <p:nvPr/>
        </p:nvSpPr>
        <p:spPr>
          <a:xfrm>
            <a:off x="5775325" y="3724275"/>
            <a:ext cx="101600" cy="101600"/>
          </a:xfrm>
          <a:custGeom>
            <a:avLst/>
            <a:gdLst/>
            <a:ahLst/>
            <a:cxnLst/>
            <a:rect l="l" t="t" r="r" b="b"/>
            <a:pathLst>
              <a:path w="101600" h="101600" extrusionOk="0">
                <a:moveTo>
                  <a:pt x="50800" y="0"/>
                </a:moveTo>
                <a:lnTo>
                  <a:pt x="101600" y="50800"/>
                </a:lnTo>
                <a:lnTo>
                  <a:pt x="50800" y="101600"/>
                </a:lnTo>
                <a:lnTo>
                  <a:pt x="0" y="50800"/>
                </a:lnTo>
                <a:lnTo>
                  <a:pt x="50800" y="0"/>
                </a:lnTo>
                <a:close/>
              </a:path>
            </a:pathLst>
          </a:custGeom>
          <a:noFill/>
          <a:ln w="12700" cap="flat" cmpd="sng">
            <a:solidFill>
              <a:srgbClr val="4A7EB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825" name="Google Shape;825;p31"/>
          <p:cNvSpPr/>
          <p:nvPr/>
        </p:nvSpPr>
        <p:spPr>
          <a:xfrm>
            <a:off x="5876925" y="3762375"/>
            <a:ext cx="190500" cy="216000"/>
          </a:xfrm>
          <a:prstGeom prst="rect">
            <a:avLst/>
          </a:prstGeom>
          <a:blipFill rotWithShape="1">
            <a:blip r:embed="rId8">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826" name="Google Shape;826;p31"/>
          <p:cNvSpPr/>
          <p:nvPr/>
        </p:nvSpPr>
        <p:spPr>
          <a:xfrm>
            <a:off x="5876925" y="3876675"/>
            <a:ext cx="101600" cy="101600"/>
          </a:xfrm>
          <a:custGeom>
            <a:avLst/>
            <a:gdLst/>
            <a:ahLst/>
            <a:cxnLst/>
            <a:rect l="l" t="t" r="r" b="b"/>
            <a:pathLst>
              <a:path w="101600" h="101600" extrusionOk="0">
                <a:moveTo>
                  <a:pt x="50800" y="0"/>
                </a:moveTo>
                <a:lnTo>
                  <a:pt x="101600" y="50800"/>
                </a:lnTo>
                <a:lnTo>
                  <a:pt x="50800" y="101600"/>
                </a:lnTo>
                <a:lnTo>
                  <a:pt x="0" y="50800"/>
                </a:lnTo>
                <a:lnTo>
                  <a:pt x="50800" y="0"/>
                </a:lnTo>
                <a:close/>
              </a:path>
            </a:pathLst>
          </a:custGeom>
          <a:noFill/>
          <a:ln w="12700" cap="flat" cmpd="sng">
            <a:solidFill>
              <a:srgbClr val="4A7EB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827" name="Google Shape;827;p31"/>
          <p:cNvSpPr/>
          <p:nvPr/>
        </p:nvSpPr>
        <p:spPr>
          <a:xfrm>
            <a:off x="5965825" y="3762375"/>
            <a:ext cx="101600" cy="101600"/>
          </a:xfrm>
          <a:custGeom>
            <a:avLst/>
            <a:gdLst/>
            <a:ahLst/>
            <a:cxnLst/>
            <a:rect l="l" t="t" r="r" b="b"/>
            <a:pathLst>
              <a:path w="101600" h="101600" extrusionOk="0">
                <a:moveTo>
                  <a:pt x="50800" y="0"/>
                </a:moveTo>
                <a:lnTo>
                  <a:pt x="101600" y="50800"/>
                </a:lnTo>
                <a:lnTo>
                  <a:pt x="50800" y="101600"/>
                </a:lnTo>
                <a:lnTo>
                  <a:pt x="0" y="50800"/>
                </a:lnTo>
                <a:lnTo>
                  <a:pt x="50800" y="0"/>
                </a:lnTo>
                <a:close/>
              </a:path>
            </a:pathLst>
          </a:custGeom>
          <a:noFill/>
          <a:ln w="12700" cap="flat" cmpd="sng">
            <a:solidFill>
              <a:srgbClr val="4A7EB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828" name="Google Shape;828;p31"/>
          <p:cNvSpPr/>
          <p:nvPr/>
        </p:nvSpPr>
        <p:spPr>
          <a:xfrm>
            <a:off x="6067425" y="4270375"/>
            <a:ext cx="101700" cy="101700"/>
          </a:xfrm>
          <a:prstGeom prst="rect">
            <a:avLst/>
          </a:prstGeom>
          <a:blipFill rotWithShape="1">
            <a:blip r:embed="rId7">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829" name="Google Shape;829;p31"/>
          <p:cNvSpPr/>
          <p:nvPr/>
        </p:nvSpPr>
        <p:spPr>
          <a:xfrm>
            <a:off x="6067425" y="4270375"/>
            <a:ext cx="101600" cy="101600"/>
          </a:xfrm>
          <a:custGeom>
            <a:avLst/>
            <a:gdLst/>
            <a:ahLst/>
            <a:cxnLst/>
            <a:rect l="l" t="t" r="r" b="b"/>
            <a:pathLst>
              <a:path w="101600" h="101600" extrusionOk="0">
                <a:moveTo>
                  <a:pt x="50800" y="0"/>
                </a:moveTo>
                <a:lnTo>
                  <a:pt x="101600" y="50800"/>
                </a:lnTo>
                <a:lnTo>
                  <a:pt x="50800" y="101600"/>
                </a:lnTo>
                <a:lnTo>
                  <a:pt x="0" y="50800"/>
                </a:lnTo>
                <a:lnTo>
                  <a:pt x="50800" y="0"/>
                </a:lnTo>
                <a:close/>
              </a:path>
            </a:pathLst>
          </a:custGeom>
          <a:noFill/>
          <a:ln w="12700" cap="flat" cmpd="sng">
            <a:solidFill>
              <a:srgbClr val="4A7EB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830" name="Google Shape;830;p31"/>
          <p:cNvSpPr/>
          <p:nvPr/>
        </p:nvSpPr>
        <p:spPr>
          <a:xfrm>
            <a:off x="6169025" y="4143375"/>
            <a:ext cx="101700" cy="101700"/>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831" name="Google Shape;831;p31"/>
          <p:cNvSpPr/>
          <p:nvPr/>
        </p:nvSpPr>
        <p:spPr>
          <a:xfrm>
            <a:off x="6169025" y="4143375"/>
            <a:ext cx="101600" cy="101600"/>
          </a:xfrm>
          <a:custGeom>
            <a:avLst/>
            <a:gdLst/>
            <a:ahLst/>
            <a:cxnLst/>
            <a:rect l="l" t="t" r="r" b="b"/>
            <a:pathLst>
              <a:path w="101600" h="101600" extrusionOk="0">
                <a:moveTo>
                  <a:pt x="50800" y="0"/>
                </a:moveTo>
                <a:lnTo>
                  <a:pt x="101600" y="50800"/>
                </a:lnTo>
                <a:lnTo>
                  <a:pt x="50800" y="101600"/>
                </a:lnTo>
                <a:lnTo>
                  <a:pt x="0" y="50800"/>
                </a:lnTo>
                <a:lnTo>
                  <a:pt x="50800" y="0"/>
                </a:lnTo>
                <a:close/>
              </a:path>
            </a:pathLst>
          </a:custGeom>
          <a:noFill/>
          <a:ln w="12700" cap="flat" cmpd="sng">
            <a:solidFill>
              <a:srgbClr val="4A7EB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832" name="Google Shape;832;p31"/>
          <p:cNvSpPr/>
          <p:nvPr/>
        </p:nvSpPr>
        <p:spPr>
          <a:xfrm>
            <a:off x="6270625" y="3940175"/>
            <a:ext cx="101700" cy="101700"/>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833" name="Google Shape;833;p31"/>
          <p:cNvSpPr/>
          <p:nvPr/>
        </p:nvSpPr>
        <p:spPr>
          <a:xfrm>
            <a:off x="6270625" y="3940175"/>
            <a:ext cx="101600" cy="101600"/>
          </a:xfrm>
          <a:custGeom>
            <a:avLst/>
            <a:gdLst/>
            <a:ahLst/>
            <a:cxnLst/>
            <a:rect l="l" t="t" r="r" b="b"/>
            <a:pathLst>
              <a:path w="101600" h="101600" extrusionOk="0">
                <a:moveTo>
                  <a:pt x="50800" y="0"/>
                </a:moveTo>
                <a:lnTo>
                  <a:pt x="101600" y="50800"/>
                </a:lnTo>
                <a:lnTo>
                  <a:pt x="50800" y="101600"/>
                </a:lnTo>
                <a:lnTo>
                  <a:pt x="0" y="50800"/>
                </a:lnTo>
                <a:lnTo>
                  <a:pt x="50800" y="0"/>
                </a:lnTo>
                <a:close/>
              </a:path>
            </a:pathLst>
          </a:custGeom>
          <a:noFill/>
          <a:ln w="12700" cap="flat" cmpd="sng">
            <a:solidFill>
              <a:srgbClr val="4A7EB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834" name="Google Shape;834;p31"/>
          <p:cNvSpPr/>
          <p:nvPr/>
        </p:nvSpPr>
        <p:spPr>
          <a:xfrm>
            <a:off x="6359525" y="4079875"/>
            <a:ext cx="101700" cy="101700"/>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835" name="Google Shape;835;p31"/>
          <p:cNvSpPr/>
          <p:nvPr/>
        </p:nvSpPr>
        <p:spPr>
          <a:xfrm>
            <a:off x="6359525" y="4079875"/>
            <a:ext cx="101600" cy="101600"/>
          </a:xfrm>
          <a:custGeom>
            <a:avLst/>
            <a:gdLst/>
            <a:ahLst/>
            <a:cxnLst/>
            <a:rect l="l" t="t" r="r" b="b"/>
            <a:pathLst>
              <a:path w="101600" h="101600" extrusionOk="0">
                <a:moveTo>
                  <a:pt x="50800" y="0"/>
                </a:moveTo>
                <a:lnTo>
                  <a:pt x="101600" y="50800"/>
                </a:lnTo>
                <a:lnTo>
                  <a:pt x="50800" y="101600"/>
                </a:lnTo>
                <a:lnTo>
                  <a:pt x="0" y="50800"/>
                </a:lnTo>
                <a:lnTo>
                  <a:pt x="50800" y="0"/>
                </a:lnTo>
                <a:close/>
              </a:path>
            </a:pathLst>
          </a:custGeom>
          <a:noFill/>
          <a:ln w="12700" cap="flat" cmpd="sng">
            <a:solidFill>
              <a:srgbClr val="4A7EB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836" name="Google Shape;836;p31"/>
          <p:cNvSpPr/>
          <p:nvPr/>
        </p:nvSpPr>
        <p:spPr>
          <a:xfrm>
            <a:off x="6461125" y="4168775"/>
            <a:ext cx="101700" cy="101700"/>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837" name="Google Shape;837;p31"/>
          <p:cNvSpPr/>
          <p:nvPr/>
        </p:nvSpPr>
        <p:spPr>
          <a:xfrm>
            <a:off x="6461125" y="4168775"/>
            <a:ext cx="101600" cy="101600"/>
          </a:xfrm>
          <a:custGeom>
            <a:avLst/>
            <a:gdLst/>
            <a:ahLst/>
            <a:cxnLst/>
            <a:rect l="l" t="t" r="r" b="b"/>
            <a:pathLst>
              <a:path w="101600" h="101600" extrusionOk="0">
                <a:moveTo>
                  <a:pt x="50800" y="0"/>
                </a:moveTo>
                <a:lnTo>
                  <a:pt x="101600" y="50800"/>
                </a:lnTo>
                <a:lnTo>
                  <a:pt x="50800" y="101600"/>
                </a:lnTo>
                <a:lnTo>
                  <a:pt x="0" y="50800"/>
                </a:lnTo>
                <a:lnTo>
                  <a:pt x="50800" y="0"/>
                </a:lnTo>
                <a:close/>
              </a:path>
            </a:pathLst>
          </a:custGeom>
          <a:noFill/>
          <a:ln w="12700" cap="flat" cmpd="sng">
            <a:solidFill>
              <a:srgbClr val="4A7EB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838" name="Google Shape;838;p31"/>
          <p:cNvSpPr/>
          <p:nvPr/>
        </p:nvSpPr>
        <p:spPr>
          <a:xfrm>
            <a:off x="6562725" y="4473575"/>
            <a:ext cx="101700" cy="101700"/>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839" name="Google Shape;839;p31"/>
          <p:cNvSpPr/>
          <p:nvPr/>
        </p:nvSpPr>
        <p:spPr>
          <a:xfrm>
            <a:off x="6562725" y="4473575"/>
            <a:ext cx="101600" cy="101600"/>
          </a:xfrm>
          <a:custGeom>
            <a:avLst/>
            <a:gdLst/>
            <a:ahLst/>
            <a:cxnLst/>
            <a:rect l="l" t="t" r="r" b="b"/>
            <a:pathLst>
              <a:path w="101600" h="101600" extrusionOk="0">
                <a:moveTo>
                  <a:pt x="50800" y="0"/>
                </a:moveTo>
                <a:lnTo>
                  <a:pt x="101600" y="50800"/>
                </a:lnTo>
                <a:lnTo>
                  <a:pt x="50800" y="101600"/>
                </a:lnTo>
                <a:lnTo>
                  <a:pt x="0" y="50800"/>
                </a:lnTo>
                <a:lnTo>
                  <a:pt x="50800" y="0"/>
                </a:lnTo>
                <a:close/>
              </a:path>
            </a:pathLst>
          </a:custGeom>
          <a:noFill/>
          <a:ln w="12700" cap="flat" cmpd="sng">
            <a:solidFill>
              <a:srgbClr val="4A7EB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840" name="Google Shape;840;p31"/>
          <p:cNvSpPr txBox="1"/>
          <p:nvPr/>
        </p:nvSpPr>
        <p:spPr>
          <a:xfrm>
            <a:off x="2202560" y="2645918"/>
            <a:ext cx="1446600" cy="3321600"/>
          </a:xfrm>
          <a:prstGeom prst="rect">
            <a:avLst/>
          </a:prstGeom>
          <a:noFill/>
          <a:ln>
            <a:noFill/>
          </a:ln>
        </p:spPr>
        <p:txBody>
          <a:bodyPr spcFirstLastPara="1" wrap="square" lIns="0" tIns="106675" rIns="0" bIns="0" anchor="t" anchorCtr="0">
            <a:noAutofit/>
          </a:bodyPr>
          <a:lstStyle/>
          <a:p>
            <a:pPr marL="12700" marR="0" lvl="0" indent="0" algn="l" rtl="0">
              <a:lnSpc>
                <a:spcPct val="100000"/>
              </a:lnSpc>
              <a:spcBef>
                <a:spcPts val="0"/>
              </a:spcBef>
              <a:spcAft>
                <a:spcPts val="0"/>
              </a:spcAft>
              <a:buClr>
                <a:schemeClr val="dk1"/>
              </a:buClr>
              <a:buSzPts val="1400"/>
              <a:buFont typeface="Trebuchet MS"/>
              <a:buNone/>
            </a:pPr>
            <a:r>
              <a:rPr lang="en-US" sz="1400">
                <a:solidFill>
                  <a:schemeClr val="dk1"/>
                </a:solidFill>
                <a:latin typeface="Trebuchet MS"/>
                <a:ea typeface="Trebuchet MS"/>
                <a:cs typeface="Trebuchet MS"/>
                <a:sym typeface="Trebuchet MS"/>
              </a:rPr>
              <a:t>9</a:t>
            </a:r>
            <a:endParaRPr sz="1400">
              <a:solidFill>
                <a:schemeClr val="dk1"/>
              </a:solidFill>
              <a:latin typeface="Trebuchet MS"/>
              <a:ea typeface="Trebuchet MS"/>
              <a:cs typeface="Trebuchet MS"/>
              <a:sym typeface="Trebuchet MS"/>
            </a:endParaRPr>
          </a:p>
          <a:p>
            <a:pPr marL="12700" marR="0" lvl="0" indent="0" algn="l" rtl="0">
              <a:lnSpc>
                <a:spcPct val="100000"/>
              </a:lnSpc>
              <a:spcBef>
                <a:spcPts val="740"/>
              </a:spcBef>
              <a:spcAft>
                <a:spcPts val="0"/>
              </a:spcAft>
              <a:buClr>
                <a:schemeClr val="dk1"/>
              </a:buClr>
              <a:buSzPts val="1400"/>
              <a:buFont typeface="Trebuchet MS"/>
              <a:buNone/>
            </a:pPr>
            <a:r>
              <a:rPr lang="en-US" sz="1400">
                <a:solidFill>
                  <a:schemeClr val="dk1"/>
                </a:solidFill>
                <a:latin typeface="Trebuchet MS"/>
                <a:ea typeface="Trebuchet MS"/>
                <a:cs typeface="Trebuchet MS"/>
                <a:sym typeface="Trebuchet MS"/>
              </a:rPr>
              <a:t>8</a:t>
            </a:r>
            <a:endParaRPr sz="1400">
              <a:solidFill>
                <a:schemeClr val="dk1"/>
              </a:solidFill>
              <a:latin typeface="Trebuchet MS"/>
              <a:ea typeface="Trebuchet MS"/>
              <a:cs typeface="Trebuchet MS"/>
              <a:sym typeface="Trebuchet MS"/>
            </a:endParaRPr>
          </a:p>
          <a:p>
            <a:pPr marL="12700" marR="0" lvl="0" indent="0" algn="l" rtl="0">
              <a:lnSpc>
                <a:spcPct val="100000"/>
              </a:lnSpc>
              <a:spcBef>
                <a:spcPts val="740"/>
              </a:spcBef>
              <a:spcAft>
                <a:spcPts val="0"/>
              </a:spcAft>
              <a:buClr>
                <a:schemeClr val="dk1"/>
              </a:buClr>
              <a:buSzPts val="1400"/>
              <a:buFont typeface="Trebuchet MS"/>
              <a:buNone/>
            </a:pPr>
            <a:r>
              <a:rPr lang="en-US" sz="1400">
                <a:solidFill>
                  <a:schemeClr val="dk1"/>
                </a:solidFill>
                <a:latin typeface="Trebuchet MS"/>
                <a:ea typeface="Trebuchet MS"/>
                <a:cs typeface="Trebuchet MS"/>
                <a:sym typeface="Trebuchet MS"/>
              </a:rPr>
              <a:t>7</a:t>
            </a:r>
            <a:endParaRPr sz="1400">
              <a:solidFill>
                <a:schemeClr val="dk1"/>
              </a:solidFill>
              <a:latin typeface="Trebuchet MS"/>
              <a:ea typeface="Trebuchet MS"/>
              <a:cs typeface="Trebuchet MS"/>
              <a:sym typeface="Trebuchet MS"/>
            </a:endParaRPr>
          </a:p>
          <a:p>
            <a:pPr marL="12700" marR="0" lvl="0" indent="0" algn="l" rtl="0">
              <a:lnSpc>
                <a:spcPct val="100000"/>
              </a:lnSpc>
              <a:spcBef>
                <a:spcPts val="740"/>
              </a:spcBef>
              <a:spcAft>
                <a:spcPts val="0"/>
              </a:spcAft>
              <a:buClr>
                <a:schemeClr val="dk1"/>
              </a:buClr>
              <a:buSzPts val="1400"/>
              <a:buFont typeface="Trebuchet MS"/>
              <a:buNone/>
            </a:pPr>
            <a:r>
              <a:rPr lang="en-US" sz="1400">
                <a:solidFill>
                  <a:schemeClr val="dk1"/>
                </a:solidFill>
                <a:latin typeface="Trebuchet MS"/>
                <a:ea typeface="Trebuchet MS"/>
                <a:cs typeface="Trebuchet MS"/>
                <a:sym typeface="Trebuchet MS"/>
              </a:rPr>
              <a:t>6</a:t>
            </a:r>
            <a:endParaRPr sz="1400">
              <a:solidFill>
                <a:schemeClr val="dk1"/>
              </a:solidFill>
              <a:latin typeface="Trebuchet MS"/>
              <a:ea typeface="Trebuchet MS"/>
              <a:cs typeface="Trebuchet MS"/>
              <a:sym typeface="Trebuchet MS"/>
            </a:endParaRPr>
          </a:p>
          <a:p>
            <a:pPr marL="12700" marR="0" lvl="0" indent="0" algn="l" rtl="0">
              <a:lnSpc>
                <a:spcPct val="100000"/>
              </a:lnSpc>
              <a:spcBef>
                <a:spcPts val="745"/>
              </a:spcBef>
              <a:spcAft>
                <a:spcPts val="0"/>
              </a:spcAft>
              <a:buClr>
                <a:schemeClr val="dk1"/>
              </a:buClr>
              <a:buSzPts val="1400"/>
              <a:buFont typeface="Trebuchet MS"/>
              <a:buNone/>
            </a:pPr>
            <a:r>
              <a:rPr lang="en-US" sz="1400">
                <a:solidFill>
                  <a:schemeClr val="dk1"/>
                </a:solidFill>
                <a:latin typeface="Trebuchet MS"/>
                <a:ea typeface="Trebuchet MS"/>
                <a:cs typeface="Trebuchet MS"/>
                <a:sym typeface="Trebuchet MS"/>
              </a:rPr>
              <a:t>5</a:t>
            </a:r>
            <a:endParaRPr sz="1400">
              <a:solidFill>
                <a:schemeClr val="dk1"/>
              </a:solidFill>
              <a:latin typeface="Trebuchet MS"/>
              <a:ea typeface="Trebuchet MS"/>
              <a:cs typeface="Trebuchet MS"/>
              <a:sym typeface="Trebuchet MS"/>
            </a:endParaRPr>
          </a:p>
          <a:p>
            <a:pPr marL="12700" marR="0" lvl="0" indent="0" algn="l" rtl="0">
              <a:lnSpc>
                <a:spcPct val="100000"/>
              </a:lnSpc>
              <a:spcBef>
                <a:spcPts val="740"/>
              </a:spcBef>
              <a:spcAft>
                <a:spcPts val="0"/>
              </a:spcAft>
              <a:buClr>
                <a:schemeClr val="dk1"/>
              </a:buClr>
              <a:buSzPts val="1400"/>
              <a:buFont typeface="Trebuchet MS"/>
              <a:buNone/>
            </a:pPr>
            <a:r>
              <a:rPr lang="en-US" sz="1400">
                <a:solidFill>
                  <a:schemeClr val="dk1"/>
                </a:solidFill>
                <a:latin typeface="Trebuchet MS"/>
                <a:ea typeface="Trebuchet MS"/>
                <a:cs typeface="Trebuchet MS"/>
                <a:sym typeface="Trebuchet MS"/>
              </a:rPr>
              <a:t>4</a:t>
            </a:r>
            <a:endParaRPr sz="1400">
              <a:solidFill>
                <a:schemeClr val="dk1"/>
              </a:solidFill>
              <a:latin typeface="Trebuchet MS"/>
              <a:ea typeface="Trebuchet MS"/>
              <a:cs typeface="Trebuchet MS"/>
              <a:sym typeface="Trebuchet MS"/>
            </a:endParaRPr>
          </a:p>
          <a:p>
            <a:pPr marL="12700" marR="0" lvl="0" indent="0" algn="l" rtl="0">
              <a:lnSpc>
                <a:spcPct val="100000"/>
              </a:lnSpc>
              <a:spcBef>
                <a:spcPts val="740"/>
              </a:spcBef>
              <a:spcAft>
                <a:spcPts val="0"/>
              </a:spcAft>
              <a:buClr>
                <a:schemeClr val="dk1"/>
              </a:buClr>
              <a:buSzPts val="1400"/>
              <a:buFont typeface="Trebuchet MS"/>
              <a:buNone/>
            </a:pPr>
            <a:r>
              <a:rPr lang="en-US" sz="1400">
                <a:solidFill>
                  <a:schemeClr val="dk1"/>
                </a:solidFill>
                <a:latin typeface="Trebuchet MS"/>
                <a:ea typeface="Trebuchet MS"/>
                <a:cs typeface="Trebuchet MS"/>
                <a:sym typeface="Trebuchet MS"/>
              </a:rPr>
              <a:t>3</a:t>
            </a:r>
            <a:endParaRPr sz="1400">
              <a:solidFill>
                <a:schemeClr val="dk1"/>
              </a:solidFill>
              <a:latin typeface="Trebuchet MS"/>
              <a:ea typeface="Trebuchet MS"/>
              <a:cs typeface="Trebuchet MS"/>
              <a:sym typeface="Trebuchet MS"/>
            </a:endParaRPr>
          </a:p>
          <a:p>
            <a:pPr marL="12700" marR="0" lvl="0" indent="0" algn="l" rtl="0">
              <a:lnSpc>
                <a:spcPct val="100000"/>
              </a:lnSpc>
              <a:spcBef>
                <a:spcPts val="740"/>
              </a:spcBef>
              <a:spcAft>
                <a:spcPts val="0"/>
              </a:spcAft>
              <a:buClr>
                <a:schemeClr val="dk1"/>
              </a:buClr>
              <a:buSzPts val="1400"/>
              <a:buFont typeface="Trebuchet MS"/>
              <a:buNone/>
            </a:pPr>
            <a:r>
              <a:rPr lang="en-US" sz="1400">
                <a:solidFill>
                  <a:schemeClr val="dk1"/>
                </a:solidFill>
                <a:latin typeface="Trebuchet MS"/>
                <a:ea typeface="Trebuchet MS"/>
                <a:cs typeface="Trebuchet MS"/>
                <a:sym typeface="Trebuchet MS"/>
              </a:rPr>
              <a:t>2</a:t>
            </a:r>
            <a:endParaRPr sz="1400">
              <a:solidFill>
                <a:schemeClr val="dk1"/>
              </a:solidFill>
              <a:latin typeface="Trebuchet MS"/>
              <a:ea typeface="Trebuchet MS"/>
              <a:cs typeface="Trebuchet MS"/>
              <a:sym typeface="Trebuchet MS"/>
            </a:endParaRPr>
          </a:p>
          <a:p>
            <a:pPr marL="12700" marR="0" lvl="0" indent="0" algn="l" rtl="0">
              <a:lnSpc>
                <a:spcPct val="100000"/>
              </a:lnSpc>
              <a:spcBef>
                <a:spcPts val="740"/>
              </a:spcBef>
              <a:spcAft>
                <a:spcPts val="0"/>
              </a:spcAft>
              <a:buClr>
                <a:schemeClr val="dk1"/>
              </a:buClr>
              <a:buSzPts val="1400"/>
              <a:buFont typeface="Trebuchet MS"/>
              <a:buNone/>
            </a:pPr>
            <a:r>
              <a:rPr lang="en-US" sz="1400">
                <a:solidFill>
                  <a:schemeClr val="dk1"/>
                </a:solidFill>
                <a:latin typeface="Trebuchet MS"/>
                <a:ea typeface="Trebuchet MS"/>
                <a:cs typeface="Trebuchet MS"/>
                <a:sym typeface="Trebuchet MS"/>
              </a:rPr>
              <a:t>1</a:t>
            </a:r>
            <a:endParaRPr sz="1400">
              <a:solidFill>
                <a:schemeClr val="dk1"/>
              </a:solidFill>
              <a:latin typeface="Trebuchet MS"/>
              <a:ea typeface="Trebuchet MS"/>
              <a:cs typeface="Trebuchet MS"/>
              <a:sym typeface="Trebuchet MS"/>
            </a:endParaRPr>
          </a:p>
          <a:p>
            <a:pPr marL="12700" marR="0" lvl="0" indent="0" algn="l" rtl="0">
              <a:lnSpc>
                <a:spcPct val="100000"/>
              </a:lnSpc>
              <a:spcBef>
                <a:spcPts val="745"/>
              </a:spcBef>
              <a:spcAft>
                <a:spcPts val="0"/>
              </a:spcAft>
              <a:buClr>
                <a:schemeClr val="dk1"/>
              </a:buClr>
              <a:buSzPts val="1400"/>
              <a:buFont typeface="Trebuchet MS"/>
              <a:buNone/>
            </a:pPr>
            <a:r>
              <a:rPr lang="en-US" sz="1400">
                <a:solidFill>
                  <a:schemeClr val="dk1"/>
                </a:solidFill>
                <a:latin typeface="Trebuchet MS"/>
                <a:ea typeface="Trebuchet MS"/>
                <a:cs typeface="Trebuchet MS"/>
                <a:sym typeface="Trebuchet MS"/>
              </a:rPr>
              <a:t>0</a:t>
            </a:r>
            <a:endParaRPr sz="1400">
              <a:solidFill>
                <a:schemeClr val="dk1"/>
              </a:solidFill>
              <a:latin typeface="Trebuchet MS"/>
              <a:ea typeface="Trebuchet MS"/>
              <a:cs typeface="Trebuchet MS"/>
              <a:sym typeface="Trebuchet MS"/>
            </a:endParaRPr>
          </a:p>
          <a:p>
            <a:pPr marL="86995" marR="0" lvl="0" indent="0" algn="l" rtl="0">
              <a:lnSpc>
                <a:spcPct val="100000"/>
              </a:lnSpc>
              <a:spcBef>
                <a:spcPts val="60"/>
              </a:spcBef>
              <a:spcAft>
                <a:spcPts val="0"/>
              </a:spcAft>
              <a:buClr>
                <a:schemeClr val="dk1"/>
              </a:buClr>
              <a:buSzPts val="1400"/>
              <a:buFont typeface="Trebuchet MS"/>
              <a:buNone/>
            </a:pPr>
            <a:r>
              <a:rPr lang="en-US" sz="1400">
                <a:solidFill>
                  <a:schemeClr val="dk1"/>
                </a:solidFill>
                <a:latin typeface="Trebuchet MS"/>
                <a:ea typeface="Trebuchet MS"/>
                <a:cs typeface="Trebuchet MS"/>
                <a:sym typeface="Trebuchet MS"/>
              </a:rPr>
              <a:t>1970	1980</a:t>
            </a:r>
            <a:endParaRPr sz="1400">
              <a:solidFill>
                <a:schemeClr val="dk1"/>
              </a:solidFill>
              <a:latin typeface="Trebuchet MS"/>
              <a:ea typeface="Trebuchet MS"/>
              <a:cs typeface="Trebuchet MS"/>
              <a:sym typeface="Trebuchet MS"/>
            </a:endParaRPr>
          </a:p>
        </p:txBody>
      </p:sp>
      <p:sp>
        <p:nvSpPr>
          <p:cNvPr id="841" name="Google Shape;841;p31"/>
          <p:cNvSpPr txBox="1"/>
          <p:nvPr/>
        </p:nvSpPr>
        <p:spPr>
          <a:xfrm>
            <a:off x="4248673" y="5728600"/>
            <a:ext cx="447152" cy="315000"/>
          </a:xfrm>
          <a:prstGeom prst="rect">
            <a:avLst/>
          </a:prstGeom>
          <a:noFill/>
          <a:ln>
            <a:noFill/>
          </a:ln>
        </p:spPr>
        <p:txBody>
          <a:bodyPr spcFirstLastPara="1" wrap="square" lIns="0" tIns="12700" rIns="0" bIns="0" anchor="t" anchorCtr="0">
            <a:noAutofit/>
          </a:bodyPr>
          <a:lstStyle/>
          <a:p>
            <a:pPr marL="12700" marR="0" lvl="0" indent="0" algn="l" rtl="0">
              <a:lnSpc>
                <a:spcPct val="100000"/>
              </a:lnSpc>
              <a:spcBef>
                <a:spcPts val="0"/>
              </a:spcBef>
              <a:spcAft>
                <a:spcPts val="0"/>
              </a:spcAft>
              <a:buClr>
                <a:schemeClr val="dk1"/>
              </a:buClr>
              <a:buSzPts val="1400"/>
              <a:buFont typeface="Trebuchet MS"/>
              <a:buNone/>
            </a:pPr>
            <a:r>
              <a:rPr lang="en-US" sz="1400">
                <a:solidFill>
                  <a:schemeClr val="dk1"/>
                </a:solidFill>
                <a:latin typeface="Trebuchet MS"/>
                <a:ea typeface="Trebuchet MS"/>
                <a:cs typeface="Trebuchet MS"/>
                <a:sym typeface="Trebuchet MS"/>
              </a:rPr>
              <a:t>1990</a:t>
            </a:r>
            <a:endParaRPr sz="1400">
              <a:solidFill>
                <a:schemeClr val="dk1"/>
              </a:solidFill>
              <a:latin typeface="Trebuchet MS"/>
              <a:ea typeface="Trebuchet MS"/>
              <a:cs typeface="Trebuchet MS"/>
              <a:sym typeface="Trebuchet MS"/>
            </a:endParaRPr>
          </a:p>
        </p:txBody>
      </p:sp>
      <p:sp>
        <p:nvSpPr>
          <p:cNvPr id="842" name="Google Shape;842;p31"/>
          <p:cNvSpPr txBox="1"/>
          <p:nvPr/>
        </p:nvSpPr>
        <p:spPr>
          <a:xfrm>
            <a:off x="6219980" y="5728600"/>
            <a:ext cx="601800" cy="238800"/>
          </a:xfrm>
          <a:prstGeom prst="rect">
            <a:avLst/>
          </a:prstGeom>
          <a:noFill/>
          <a:ln>
            <a:noFill/>
          </a:ln>
        </p:spPr>
        <p:txBody>
          <a:bodyPr spcFirstLastPara="1" wrap="square" lIns="0" tIns="12700" rIns="0" bIns="0" anchor="t" anchorCtr="0">
            <a:noAutofit/>
          </a:bodyPr>
          <a:lstStyle/>
          <a:p>
            <a:pPr marL="12700" marR="0" lvl="0" indent="0" algn="l" rtl="0">
              <a:lnSpc>
                <a:spcPct val="100000"/>
              </a:lnSpc>
              <a:spcBef>
                <a:spcPts val="0"/>
              </a:spcBef>
              <a:spcAft>
                <a:spcPts val="0"/>
              </a:spcAft>
              <a:buClr>
                <a:schemeClr val="dk1"/>
              </a:buClr>
              <a:buSzPts val="1400"/>
              <a:buFont typeface="Trebuchet MS"/>
              <a:buNone/>
            </a:pPr>
            <a:r>
              <a:rPr lang="en-US" sz="1400">
                <a:solidFill>
                  <a:schemeClr val="dk1"/>
                </a:solidFill>
                <a:latin typeface="Trebuchet MS"/>
                <a:ea typeface="Trebuchet MS"/>
                <a:cs typeface="Trebuchet MS"/>
                <a:sym typeface="Trebuchet MS"/>
              </a:rPr>
              <a:t>2010</a:t>
            </a:r>
            <a:endParaRPr sz="1400">
              <a:solidFill>
                <a:schemeClr val="dk1"/>
              </a:solidFill>
              <a:latin typeface="Trebuchet MS"/>
              <a:ea typeface="Trebuchet MS"/>
              <a:cs typeface="Trebuchet MS"/>
              <a:sym typeface="Trebuchet MS"/>
            </a:endParaRPr>
          </a:p>
        </p:txBody>
      </p:sp>
      <p:sp>
        <p:nvSpPr>
          <p:cNvPr id="843" name="Google Shape;843;p31"/>
          <p:cNvSpPr txBox="1"/>
          <p:nvPr/>
        </p:nvSpPr>
        <p:spPr>
          <a:xfrm>
            <a:off x="7205601" y="5728600"/>
            <a:ext cx="601800" cy="238800"/>
          </a:xfrm>
          <a:prstGeom prst="rect">
            <a:avLst/>
          </a:prstGeom>
          <a:noFill/>
          <a:ln>
            <a:noFill/>
          </a:ln>
        </p:spPr>
        <p:txBody>
          <a:bodyPr spcFirstLastPara="1" wrap="square" lIns="0" tIns="12700" rIns="0" bIns="0" anchor="t" anchorCtr="0">
            <a:noAutofit/>
          </a:bodyPr>
          <a:lstStyle/>
          <a:p>
            <a:pPr marL="12700" marR="0" lvl="0" indent="0" algn="l" rtl="0">
              <a:lnSpc>
                <a:spcPct val="100000"/>
              </a:lnSpc>
              <a:spcBef>
                <a:spcPts val="0"/>
              </a:spcBef>
              <a:spcAft>
                <a:spcPts val="0"/>
              </a:spcAft>
              <a:buClr>
                <a:schemeClr val="dk1"/>
              </a:buClr>
              <a:buSzPts val="1400"/>
              <a:buFont typeface="Trebuchet MS"/>
              <a:buNone/>
            </a:pPr>
            <a:r>
              <a:rPr lang="en-US" sz="1400">
                <a:solidFill>
                  <a:schemeClr val="dk1"/>
                </a:solidFill>
                <a:latin typeface="Trebuchet MS"/>
                <a:ea typeface="Trebuchet MS"/>
                <a:cs typeface="Trebuchet MS"/>
                <a:sym typeface="Trebuchet MS"/>
              </a:rPr>
              <a:t>2020</a:t>
            </a:r>
            <a:endParaRPr sz="1400">
              <a:solidFill>
                <a:schemeClr val="dk1"/>
              </a:solidFill>
              <a:latin typeface="Trebuchet MS"/>
              <a:ea typeface="Trebuchet MS"/>
              <a:cs typeface="Trebuchet MS"/>
              <a:sym typeface="Trebuchet MS"/>
            </a:endParaRPr>
          </a:p>
        </p:txBody>
      </p:sp>
      <p:sp>
        <p:nvSpPr>
          <p:cNvPr id="844" name="Google Shape;844;p31"/>
          <p:cNvSpPr txBox="1"/>
          <p:nvPr/>
        </p:nvSpPr>
        <p:spPr>
          <a:xfrm rot="-5400000">
            <a:off x="373975" y="3973375"/>
            <a:ext cx="2946900" cy="458400"/>
          </a:xfrm>
          <a:prstGeom prst="rect">
            <a:avLst/>
          </a:prstGeom>
          <a:noFill/>
          <a:ln>
            <a:noFill/>
          </a:ln>
        </p:spPr>
        <p:txBody>
          <a:bodyPr spcFirstLastPara="1" wrap="square" lIns="0" tIns="1250" rIns="0" bIns="0" anchor="t" anchorCtr="0">
            <a:noAutofit/>
          </a:bodyPr>
          <a:lstStyle/>
          <a:p>
            <a:pPr marL="527050" marR="5080" lvl="0" indent="-514984" algn="l" rtl="0">
              <a:lnSpc>
                <a:spcPct val="101200"/>
              </a:lnSpc>
              <a:spcBef>
                <a:spcPts val="0"/>
              </a:spcBef>
              <a:spcAft>
                <a:spcPts val="0"/>
              </a:spcAft>
              <a:buClr>
                <a:schemeClr val="dk1"/>
              </a:buClr>
              <a:buSzPts val="1400"/>
              <a:buFont typeface="Trebuchet MS"/>
              <a:buNone/>
            </a:pPr>
            <a:r>
              <a:rPr lang="en-US" sz="1400" b="1">
                <a:solidFill>
                  <a:schemeClr val="dk1"/>
                </a:solidFill>
                <a:latin typeface="Trebuchet MS"/>
                <a:ea typeface="Trebuchet MS"/>
                <a:cs typeface="Trebuchet MS"/>
                <a:sym typeface="Trebuchet MS"/>
              </a:rPr>
              <a:t>September Arctic Sea Ice Extent  (1,000,000 sq km)</a:t>
            </a:r>
            <a:endParaRPr sz="1400">
              <a:solidFill>
                <a:schemeClr val="dk1"/>
              </a:solidFill>
              <a:latin typeface="Trebuchet MS"/>
              <a:ea typeface="Trebuchet MS"/>
              <a:cs typeface="Trebuchet MS"/>
              <a:sym typeface="Trebuchet MS"/>
            </a:endParaRPr>
          </a:p>
        </p:txBody>
      </p:sp>
      <p:sp>
        <p:nvSpPr>
          <p:cNvPr id="845" name="Google Shape;845;p31"/>
          <p:cNvSpPr txBox="1"/>
          <p:nvPr/>
        </p:nvSpPr>
        <p:spPr>
          <a:xfrm>
            <a:off x="270174" y="6133448"/>
            <a:ext cx="8569025" cy="814500"/>
          </a:xfrm>
          <a:prstGeom prst="rect">
            <a:avLst/>
          </a:prstGeom>
          <a:noFill/>
          <a:ln>
            <a:noFill/>
          </a:ln>
        </p:spPr>
        <p:txBody>
          <a:bodyPr spcFirstLastPara="1" wrap="square" lIns="0" tIns="12700" rIns="0" bIns="0" anchor="t" anchorCtr="0">
            <a:noAutofit/>
          </a:bodyPr>
          <a:lstStyle/>
          <a:p>
            <a:pPr marL="12700" marR="0" lvl="0" indent="0" algn="l" rtl="0">
              <a:spcBef>
                <a:spcPts val="1090"/>
              </a:spcBef>
              <a:spcAft>
                <a:spcPts val="0"/>
              </a:spcAft>
              <a:buNone/>
            </a:pPr>
            <a:r>
              <a:rPr lang="en-US" sz="1400">
                <a:solidFill>
                  <a:schemeClr val="dk1"/>
                </a:solidFill>
                <a:latin typeface="Trebuchet MS"/>
                <a:ea typeface="Trebuchet MS"/>
                <a:cs typeface="Trebuchet MS"/>
                <a:sym typeface="Trebuchet MS"/>
              </a:rPr>
              <a:t>Data from G. Witt. Journal of Statistics Education, Volume 21, Number 1 (2013) Slide Credit: Eric Eaton</a:t>
            </a:r>
            <a:endParaRPr sz="1400">
              <a:solidFill>
                <a:schemeClr val="dk1"/>
              </a:solidFill>
              <a:latin typeface="Trebuchet MS"/>
              <a:ea typeface="Trebuchet MS"/>
              <a:cs typeface="Trebuchet MS"/>
              <a:sym typeface="Trebuchet MS"/>
            </a:endParaRPr>
          </a:p>
          <a:p>
            <a:pPr marL="12700" marR="0" lvl="0" indent="0" algn="l" rtl="0">
              <a:lnSpc>
                <a:spcPct val="100000"/>
              </a:lnSpc>
              <a:spcBef>
                <a:spcPts val="1090"/>
              </a:spcBef>
              <a:spcAft>
                <a:spcPts val="0"/>
              </a:spcAft>
              <a:buClr>
                <a:schemeClr val="dk1"/>
              </a:buClr>
              <a:buSzPts val="1400"/>
              <a:buFont typeface="Tahoma"/>
              <a:buNone/>
            </a:pPr>
            <a:endParaRPr sz="1400">
              <a:solidFill>
                <a:schemeClr val="dk1"/>
              </a:solidFill>
              <a:latin typeface="Trebuchet MS"/>
              <a:ea typeface="Trebuchet MS"/>
              <a:cs typeface="Trebuchet MS"/>
              <a:sym typeface="Trebuchet MS"/>
            </a:endParaRPr>
          </a:p>
        </p:txBody>
      </p:sp>
      <p:sp>
        <p:nvSpPr>
          <p:cNvPr id="846" name="Google Shape;846;p31"/>
          <p:cNvSpPr/>
          <p:nvPr/>
        </p:nvSpPr>
        <p:spPr>
          <a:xfrm>
            <a:off x="2870200" y="3136900"/>
            <a:ext cx="4254600" cy="1104900"/>
          </a:xfrm>
          <a:prstGeom prst="rect">
            <a:avLst/>
          </a:prstGeom>
          <a:blipFill rotWithShape="1">
            <a:blip r:embed="rId9">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847" name="Google Shape;847;p31"/>
          <p:cNvSpPr/>
          <p:nvPr/>
        </p:nvSpPr>
        <p:spPr>
          <a:xfrm>
            <a:off x="2933700" y="3187700"/>
            <a:ext cx="4114800" cy="952500"/>
          </a:xfrm>
          <a:custGeom>
            <a:avLst/>
            <a:gdLst/>
            <a:ahLst/>
            <a:cxnLst/>
            <a:rect l="l" t="t" r="r" b="b"/>
            <a:pathLst>
              <a:path w="4114800" h="952500" extrusionOk="0">
                <a:moveTo>
                  <a:pt x="0" y="0"/>
                </a:moveTo>
                <a:lnTo>
                  <a:pt x="4114802" y="952500"/>
                </a:lnTo>
              </a:path>
            </a:pathLst>
          </a:custGeom>
          <a:noFill/>
          <a:ln w="25400" cap="flat" cmpd="sng">
            <a:solidFill>
              <a:srgbClr val="FF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848" name="Google Shape;848;p31"/>
          <p:cNvSpPr/>
          <p:nvPr/>
        </p:nvSpPr>
        <p:spPr>
          <a:xfrm>
            <a:off x="2908300" y="3289300"/>
            <a:ext cx="4241700" cy="1257300"/>
          </a:xfrm>
          <a:prstGeom prst="rect">
            <a:avLst/>
          </a:prstGeom>
          <a:blipFill rotWithShape="1">
            <a:blip r:embed="rId10">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849" name="Google Shape;849;p31"/>
          <p:cNvSpPr/>
          <p:nvPr/>
        </p:nvSpPr>
        <p:spPr>
          <a:xfrm>
            <a:off x="2971800" y="3340100"/>
            <a:ext cx="4114800" cy="1117600"/>
          </a:xfrm>
          <a:custGeom>
            <a:avLst/>
            <a:gdLst/>
            <a:ahLst/>
            <a:cxnLst/>
            <a:rect l="l" t="t" r="r" b="b"/>
            <a:pathLst>
              <a:path w="4114800" h="1117600" extrusionOk="0">
                <a:moveTo>
                  <a:pt x="0" y="0"/>
                </a:moveTo>
                <a:lnTo>
                  <a:pt x="52492" y="566"/>
                </a:lnTo>
                <a:lnTo>
                  <a:pt x="104977" y="1144"/>
                </a:lnTo>
                <a:lnTo>
                  <a:pt x="157449" y="1745"/>
                </a:lnTo>
                <a:lnTo>
                  <a:pt x="209902" y="2382"/>
                </a:lnTo>
                <a:lnTo>
                  <a:pt x="262327" y="3065"/>
                </a:lnTo>
                <a:lnTo>
                  <a:pt x="314719" y="3807"/>
                </a:lnTo>
                <a:lnTo>
                  <a:pt x="367071" y="4620"/>
                </a:lnTo>
                <a:lnTo>
                  <a:pt x="419376" y="5514"/>
                </a:lnTo>
                <a:lnTo>
                  <a:pt x="471627" y="6502"/>
                </a:lnTo>
                <a:lnTo>
                  <a:pt x="523818" y="7595"/>
                </a:lnTo>
                <a:lnTo>
                  <a:pt x="575942" y="8805"/>
                </a:lnTo>
                <a:lnTo>
                  <a:pt x="627993" y="10144"/>
                </a:lnTo>
                <a:lnTo>
                  <a:pt x="679964" y="11624"/>
                </a:lnTo>
                <a:lnTo>
                  <a:pt x="731847" y="13255"/>
                </a:lnTo>
                <a:lnTo>
                  <a:pt x="783637" y="15051"/>
                </a:lnTo>
                <a:lnTo>
                  <a:pt x="835326" y="17022"/>
                </a:lnTo>
                <a:lnTo>
                  <a:pt x="886909" y="19181"/>
                </a:lnTo>
                <a:lnTo>
                  <a:pt x="938378" y="21538"/>
                </a:lnTo>
                <a:lnTo>
                  <a:pt x="989726" y="24107"/>
                </a:lnTo>
                <a:lnTo>
                  <a:pt x="1040947" y="26897"/>
                </a:lnTo>
                <a:lnTo>
                  <a:pt x="1092035" y="29922"/>
                </a:lnTo>
                <a:lnTo>
                  <a:pt x="1142981" y="33193"/>
                </a:lnTo>
                <a:lnTo>
                  <a:pt x="1193781" y="36721"/>
                </a:lnTo>
                <a:lnTo>
                  <a:pt x="1244427" y="40519"/>
                </a:lnTo>
                <a:lnTo>
                  <a:pt x="1294912" y="44597"/>
                </a:lnTo>
                <a:lnTo>
                  <a:pt x="1345231" y="48968"/>
                </a:lnTo>
                <a:lnTo>
                  <a:pt x="1395375" y="53644"/>
                </a:lnTo>
                <a:lnTo>
                  <a:pt x="1445338" y="58636"/>
                </a:lnTo>
                <a:lnTo>
                  <a:pt x="1495114" y="63955"/>
                </a:lnTo>
                <a:lnTo>
                  <a:pt x="1544697" y="69614"/>
                </a:lnTo>
                <a:lnTo>
                  <a:pt x="1594078" y="75624"/>
                </a:lnTo>
                <a:lnTo>
                  <a:pt x="1643252" y="81997"/>
                </a:lnTo>
                <a:lnTo>
                  <a:pt x="1692212" y="88745"/>
                </a:lnTo>
                <a:lnTo>
                  <a:pt x="1740952" y="95879"/>
                </a:lnTo>
                <a:lnTo>
                  <a:pt x="1789464" y="103411"/>
                </a:lnTo>
                <a:lnTo>
                  <a:pt x="1837741" y="111353"/>
                </a:lnTo>
                <a:lnTo>
                  <a:pt x="1885778" y="119716"/>
                </a:lnTo>
                <a:lnTo>
                  <a:pt x="1933568" y="128513"/>
                </a:lnTo>
                <a:lnTo>
                  <a:pt x="1981103" y="137754"/>
                </a:lnTo>
                <a:lnTo>
                  <a:pt x="2028377" y="147452"/>
                </a:lnTo>
                <a:lnTo>
                  <a:pt x="2075384" y="157618"/>
                </a:lnTo>
                <a:lnTo>
                  <a:pt x="2122116" y="168264"/>
                </a:lnTo>
                <a:lnTo>
                  <a:pt x="2168568" y="179402"/>
                </a:lnTo>
                <a:lnTo>
                  <a:pt x="2214731" y="191043"/>
                </a:lnTo>
                <a:lnTo>
                  <a:pt x="2260601" y="203200"/>
                </a:lnTo>
                <a:lnTo>
                  <a:pt x="2839642" y="424656"/>
                </a:lnTo>
                <a:lnTo>
                  <a:pt x="3444876" y="730250"/>
                </a:lnTo>
                <a:lnTo>
                  <a:pt x="3921524" y="1000919"/>
                </a:lnTo>
                <a:lnTo>
                  <a:pt x="4114802" y="1117600"/>
                </a:lnTo>
              </a:path>
            </a:pathLst>
          </a:custGeom>
          <a:noFill/>
          <a:ln w="25400" cap="flat" cmpd="sng">
            <a:solidFill>
              <a:srgbClr val="008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850" name="Google Shape;850;p31"/>
          <p:cNvSpPr txBox="1"/>
          <p:nvPr/>
        </p:nvSpPr>
        <p:spPr>
          <a:xfrm>
            <a:off x="5241270" y="5697643"/>
            <a:ext cx="601800" cy="238800"/>
          </a:xfrm>
          <a:prstGeom prst="rect">
            <a:avLst/>
          </a:prstGeom>
          <a:noFill/>
          <a:ln>
            <a:noFill/>
          </a:ln>
        </p:spPr>
        <p:txBody>
          <a:bodyPr spcFirstLastPara="1" wrap="square" lIns="0" tIns="12700" rIns="0" bIns="0" anchor="t" anchorCtr="0">
            <a:noAutofit/>
          </a:bodyPr>
          <a:lstStyle/>
          <a:p>
            <a:pPr marL="12700" marR="0" lvl="0" indent="0" algn="l" rtl="0">
              <a:lnSpc>
                <a:spcPct val="100000"/>
              </a:lnSpc>
              <a:spcBef>
                <a:spcPts val="0"/>
              </a:spcBef>
              <a:spcAft>
                <a:spcPts val="0"/>
              </a:spcAft>
              <a:buClr>
                <a:schemeClr val="dk1"/>
              </a:buClr>
              <a:buSzPts val="1400"/>
              <a:buFont typeface="Trebuchet MS"/>
              <a:buNone/>
            </a:pPr>
            <a:r>
              <a:rPr lang="en-US" sz="1400">
                <a:solidFill>
                  <a:schemeClr val="dk1"/>
                </a:solidFill>
                <a:latin typeface="Trebuchet MS"/>
                <a:ea typeface="Trebuchet MS"/>
                <a:cs typeface="Trebuchet MS"/>
                <a:sym typeface="Trebuchet MS"/>
              </a:rPr>
              <a:t>2000</a:t>
            </a:r>
            <a:endParaRPr sz="1400">
              <a:solidFill>
                <a:schemeClr val="dk1"/>
              </a:solidFill>
              <a:latin typeface="Trebuchet MS"/>
              <a:ea typeface="Trebuchet MS"/>
              <a:cs typeface="Trebuchet MS"/>
              <a:sym typeface="Trebuchet MS"/>
            </a:endParaRPr>
          </a:p>
        </p:txBody>
      </p:sp>
      <p:sp>
        <p:nvSpPr>
          <p:cNvPr id="851" name="Google Shape;851;p31"/>
          <p:cNvSpPr/>
          <p:nvPr/>
        </p:nvSpPr>
        <p:spPr>
          <a:xfrm>
            <a:off x="4539958" y="5629238"/>
            <a:ext cx="667042"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1" dirty="0">
                <a:solidFill>
                  <a:schemeClr val="dk1"/>
                </a:solidFill>
                <a:latin typeface="Trebuchet MS"/>
                <a:ea typeface="Trebuchet MS"/>
                <a:cs typeface="Trebuchet MS"/>
                <a:sym typeface="Trebuchet MS"/>
              </a:rPr>
              <a:t> Year</a:t>
            </a:r>
            <a:endParaRPr sz="1600" dirty="0">
              <a:solidFill>
                <a:schemeClr val="dk1"/>
              </a:solidFill>
              <a:latin typeface="Tahoma"/>
              <a:ea typeface="Tahoma"/>
              <a:cs typeface="Tahoma"/>
              <a:sym typeface="Tahoma"/>
            </a:endParaRP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856"/>
        <p:cNvGrpSpPr/>
        <p:nvPr/>
      </p:nvGrpSpPr>
      <p:grpSpPr>
        <a:xfrm>
          <a:off x="0" y="0"/>
          <a:ext cx="0" cy="0"/>
          <a:chOff x="0" y="0"/>
          <a:chExt cx="0" cy="0"/>
        </a:xfrm>
      </p:grpSpPr>
      <p:sp>
        <p:nvSpPr>
          <p:cNvPr id="857" name="Google Shape;857;p32"/>
          <p:cNvSpPr txBox="1">
            <a:spLocks noGrp="1"/>
          </p:cNvSpPr>
          <p:nvPr>
            <p:ph type="title"/>
          </p:nvPr>
        </p:nvSpPr>
        <p:spPr>
          <a:xfrm>
            <a:off x="18288" y="694809"/>
            <a:ext cx="5041900" cy="521731"/>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dk1"/>
              </a:buClr>
              <a:buSzPts val="3200"/>
              <a:buFont typeface="Calibri"/>
              <a:buNone/>
            </a:pPr>
            <a:r>
              <a:rPr lang="en-US"/>
              <a:t>Regression</a:t>
            </a:r>
            <a:endParaRPr/>
          </a:p>
        </p:txBody>
      </p:sp>
      <p:sp>
        <p:nvSpPr>
          <p:cNvPr id="858" name="Google Shape;858;p32"/>
          <p:cNvSpPr txBox="1">
            <a:spLocks noGrp="1"/>
          </p:cNvSpPr>
          <p:nvPr>
            <p:ph type="body" idx="1"/>
          </p:nvPr>
        </p:nvSpPr>
        <p:spPr>
          <a:xfrm>
            <a:off x="304800" y="1600200"/>
            <a:ext cx="8610600" cy="4525963"/>
          </a:xfrm>
          <a:prstGeom prst="rect">
            <a:avLst/>
          </a:prstGeom>
          <a:noFill/>
          <a:ln>
            <a:noFill/>
          </a:ln>
        </p:spPr>
        <p:txBody>
          <a:bodyPr spcFirstLastPara="1" wrap="square" lIns="91425" tIns="45700" rIns="91425" bIns="45700" anchor="t" anchorCtr="0">
            <a:noAutofit/>
          </a:bodyPr>
          <a:lstStyle/>
          <a:p>
            <a:pPr marL="342900" lvl="0" indent="-342900" algn="ctr" rtl="0">
              <a:spcBef>
                <a:spcPts val="0"/>
              </a:spcBef>
              <a:spcAft>
                <a:spcPts val="0"/>
              </a:spcAft>
              <a:buClr>
                <a:srgbClr val="0000FF"/>
              </a:buClr>
              <a:buSzPts val="6000"/>
              <a:buFont typeface="Arial"/>
              <a:buNone/>
            </a:pPr>
            <a:r>
              <a:rPr lang="en-US" sz="6000">
                <a:solidFill>
                  <a:srgbClr val="0000FF"/>
                </a:solidFill>
              </a:rPr>
              <a:t>y = f(</a:t>
            </a:r>
            <a:r>
              <a:rPr lang="en-US" sz="6000" b="1">
                <a:solidFill>
                  <a:srgbClr val="0000FF"/>
                </a:solidFill>
              </a:rPr>
              <a:t>x</a:t>
            </a:r>
            <a:r>
              <a:rPr lang="en-US" sz="6000">
                <a:solidFill>
                  <a:srgbClr val="0000FF"/>
                </a:solidFill>
              </a:rPr>
              <a:t>)</a:t>
            </a:r>
            <a:endParaRPr/>
          </a:p>
          <a:p>
            <a:pPr marL="342900" lvl="0" indent="-342900" algn="l" rtl="0">
              <a:spcBef>
                <a:spcPts val="640"/>
              </a:spcBef>
              <a:spcAft>
                <a:spcPts val="0"/>
              </a:spcAft>
              <a:buClr>
                <a:schemeClr val="dk1"/>
              </a:buClr>
              <a:buSzPts val="3200"/>
              <a:buFont typeface="Arial"/>
              <a:buNone/>
            </a:pPr>
            <a:endParaRPr sz="6000">
              <a:solidFill>
                <a:srgbClr val="0000FF"/>
              </a:solidFill>
            </a:endParaRPr>
          </a:p>
          <a:p>
            <a:pPr marL="342900" lvl="0" indent="-342900" algn="l" rtl="0">
              <a:spcBef>
                <a:spcPts val="640"/>
              </a:spcBef>
              <a:spcAft>
                <a:spcPts val="0"/>
              </a:spcAft>
              <a:buClr>
                <a:schemeClr val="dk1"/>
              </a:buClr>
              <a:buSzPts val="3200"/>
              <a:buFont typeface="Arial"/>
              <a:buNone/>
            </a:pPr>
            <a:endParaRPr sz="4000">
              <a:solidFill>
                <a:srgbClr val="0000FF"/>
              </a:solidFill>
            </a:endParaRPr>
          </a:p>
          <a:p>
            <a:pPr marL="342900" lvl="0" indent="-342900" algn="l" rtl="0">
              <a:spcBef>
                <a:spcPts val="480"/>
              </a:spcBef>
              <a:spcAft>
                <a:spcPts val="0"/>
              </a:spcAft>
              <a:buClr>
                <a:schemeClr val="dk1"/>
              </a:buClr>
              <a:buSzPts val="2400"/>
              <a:buFont typeface="Arial"/>
              <a:buChar char="•"/>
            </a:pPr>
            <a:r>
              <a:rPr lang="en-US" sz="2400" b="1"/>
              <a:t>Training: </a:t>
            </a:r>
            <a:r>
              <a:rPr lang="en-US" sz="2400"/>
              <a:t>given a </a:t>
            </a:r>
            <a:r>
              <a:rPr lang="en-US" sz="2400" i="1"/>
              <a:t>training set </a:t>
            </a:r>
            <a:r>
              <a:rPr lang="en-US" sz="2400"/>
              <a:t>of labeled examples</a:t>
            </a:r>
            <a:r>
              <a:rPr lang="en-US" sz="2400" i="1"/>
              <a:t> </a:t>
            </a:r>
            <a:r>
              <a:rPr lang="en-US" sz="2400">
                <a:solidFill>
                  <a:srgbClr val="0000FF"/>
                </a:solidFill>
              </a:rPr>
              <a:t>{(</a:t>
            </a:r>
            <a:r>
              <a:rPr lang="en-US" sz="2400" b="1">
                <a:solidFill>
                  <a:srgbClr val="0000FF"/>
                </a:solidFill>
              </a:rPr>
              <a:t>x</a:t>
            </a:r>
            <a:r>
              <a:rPr lang="en-US" sz="2400" baseline="-25000">
                <a:solidFill>
                  <a:srgbClr val="0000FF"/>
                </a:solidFill>
              </a:rPr>
              <a:t>1</a:t>
            </a:r>
            <a:r>
              <a:rPr lang="en-US" sz="2400">
                <a:solidFill>
                  <a:srgbClr val="0000FF"/>
                </a:solidFill>
              </a:rPr>
              <a:t>,y</a:t>
            </a:r>
            <a:r>
              <a:rPr lang="en-US" sz="2400" baseline="-25000">
                <a:solidFill>
                  <a:srgbClr val="0000FF"/>
                </a:solidFill>
              </a:rPr>
              <a:t>1</a:t>
            </a:r>
            <a:r>
              <a:rPr lang="en-US" sz="2400">
                <a:solidFill>
                  <a:srgbClr val="0000FF"/>
                </a:solidFill>
              </a:rPr>
              <a:t>), …, (</a:t>
            </a:r>
            <a:r>
              <a:rPr lang="en-US" sz="2400" b="1">
                <a:solidFill>
                  <a:srgbClr val="0000FF"/>
                </a:solidFill>
              </a:rPr>
              <a:t>x</a:t>
            </a:r>
            <a:r>
              <a:rPr lang="en-US" sz="2400" baseline="-25000">
                <a:solidFill>
                  <a:srgbClr val="0000FF"/>
                </a:solidFill>
              </a:rPr>
              <a:t>N</a:t>
            </a:r>
            <a:r>
              <a:rPr lang="en-US" sz="2400">
                <a:solidFill>
                  <a:srgbClr val="0000FF"/>
                </a:solidFill>
              </a:rPr>
              <a:t>,y</a:t>
            </a:r>
            <a:r>
              <a:rPr lang="en-US" sz="2400" baseline="-25000">
                <a:solidFill>
                  <a:srgbClr val="0000FF"/>
                </a:solidFill>
              </a:rPr>
              <a:t>N</a:t>
            </a:r>
            <a:r>
              <a:rPr lang="en-US" sz="2400">
                <a:solidFill>
                  <a:srgbClr val="0000FF"/>
                </a:solidFill>
              </a:rPr>
              <a:t>)}</a:t>
            </a:r>
            <a:r>
              <a:rPr lang="en-US" sz="2400"/>
              <a:t>, estimate the prediction function </a:t>
            </a:r>
            <a:r>
              <a:rPr lang="en-US" sz="2400">
                <a:solidFill>
                  <a:srgbClr val="0000FF"/>
                </a:solidFill>
              </a:rPr>
              <a:t>f </a:t>
            </a:r>
            <a:r>
              <a:rPr lang="en-US" sz="2400"/>
              <a:t>by minimizing the prediction error on the training set</a:t>
            </a:r>
            <a:endParaRPr/>
          </a:p>
          <a:p>
            <a:pPr marL="342900" lvl="0" indent="-342900" algn="l" rtl="0">
              <a:spcBef>
                <a:spcPts val="480"/>
              </a:spcBef>
              <a:spcAft>
                <a:spcPts val="0"/>
              </a:spcAft>
              <a:buClr>
                <a:schemeClr val="dk1"/>
              </a:buClr>
              <a:buSzPts val="2400"/>
              <a:buFont typeface="Arial"/>
              <a:buChar char="•"/>
            </a:pPr>
            <a:r>
              <a:rPr lang="en-US" sz="2400" b="1"/>
              <a:t>Testing:</a:t>
            </a:r>
            <a:r>
              <a:rPr lang="en-US" sz="2400"/>
              <a:t> apply </a:t>
            </a:r>
            <a:r>
              <a:rPr lang="en-US" sz="2400">
                <a:solidFill>
                  <a:srgbClr val="0000FF"/>
                </a:solidFill>
              </a:rPr>
              <a:t>f</a:t>
            </a:r>
            <a:r>
              <a:rPr lang="en-US" sz="2400"/>
              <a:t> to a never before seen </a:t>
            </a:r>
            <a:r>
              <a:rPr lang="en-US" sz="2400" i="1"/>
              <a:t>test example</a:t>
            </a:r>
            <a:r>
              <a:rPr lang="en-US" sz="2400"/>
              <a:t> </a:t>
            </a:r>
            <a:r>
              <a:rPr lang="en-US" sz="2400" b="1">
                <a:solidFill>
                  <a:srgbClr val="0000FF"/>
                </a:solidFill>
              </a:rPr>
              <a:t>x</a:t>
            </a:r>
            <a:r>
              <a:rPr lang="en-US" sz="2400"/>
              <a:t> and output the predicted value </a:t>
            </a:r>
            <a:r>
              <a:rPr lang="en-US" sz="2400">
                <a:solidFill>
                  <a:srgbClr val="0000FF"/>
                </a:solidFill>
              </a:rPr>
              <a:t>y = f(</a:t>
            </a:r>
            <a:r>
              <a:rPr lang="en-US" sz="2400" b="1">
                <a:solidFill>
                  <a:srgbClr val="0000FF"/>
                </a:solidFill>
              </a:rPr>
              <a:t>x</a:t>
            </a:r>
            <a:r>
              <a:rPr lang="en-US" sz="2400">
                <a:solidFill>
                  <a:srgbClr val="0000FF"/>
                </a:solidFill>
              </a:rPr>
              <a:t>)</a:t>
            </a:r>
            <a:endParaRPr/>
          </a:p>
        </p:txBody>
      </p:sp>
      <p:cxnSp>
        <p:nvCxnSpPr>
          <p:cNvPr id="859" name="Google Shape;859;p32"/>
          <p:cNvCxnSpPr/>
          <p:nvPr/>
        </p:nvCxnSpPr>
        <p:spPr>
          <a:xfrm rot="-5400000">
            <a:off x="3240088" y="2933700"/>
            <a:ext cx="684212" cy="1588"/>
          </a:xfrm>
          <a:prstGeom prst="straightConnector1">
            <a:avLst/>
          </a:prstGeom>
          <a:noFill/>
          <a:ln w="9525" cap="flat" cmpd="sng">
            <a:solidFill>
              <a:srgbClr val="FF0000"/>
            </a:solidFill>
            <a:prstDash val="solid"/>
            <a:round/>
            <a:headEnd type="none" w="sm" len="sm"/>
            <a:tailEnd type="stealth" w="med" len="med"/>
          </a:ln>
        </p:spPr>
      </p:cxnSp>
      <p:cxnSp>
        <p:nvCxnSpPr>
          <p:cNvPr id="860" name="Google Shape;860;p32"/>
          <p:cNvCxnSpPr/>
          <p:nvPr/>
        </p:nvCxnSpPr>
        <p:spPr>
          <a:xfrm rot="-5400000">
            <a:off x="4381501" y="2933700"/>
            <a:ext cx="685800" cy="3175"/>
          </a:xfrm>
          <a:prstGeom prst="straightConnector1">
            <a:avLst/>
          </a:prstGeom>
          <a:noFill/>
          <a:ln w="9525" cap="flat" cmpd="sng">
            <a:solidFill>
              <a:srgbClr val="FF0000"/>
            </a:solidFill>
            <a:prstDash val="solid"/>
            <a:round/>
            <a:headEnd type="none" w="sm" len="sm"/>
            <a:tailEnd type="stealth" w="med" len="med"/>
          </a:ln>
        </p:spPr>
      </p:cxnSp>
      <p:cxnSp>
        <p:nvCxnSpPr>
          <p:cNvPr id="861" name="Google Shape;861;p32"/>
          <p:cNvCxnSpPr/>
          <p:nvPr/>
        </p:nvCxnSpPr>
        <p:spPr>
          <a:xfrm rot="10800000">
            <a:off x="5334000" y="2590800"/>
            <a:ext cx="914400" cy="685800"/>
          </a:xfrm>
          <a:prstGeom prst="straightConnector1">
            <a:avLst/>
          </a:prstGeom>
          <a:noFill/>
          <a:ln w="9525" cap="flat" cmpd="sng">
            <a:solidFill>
              <a:srgbClr val="FF0000"/>
            </a:solidFill>
            <a:prstDash val="solid"/>
            <a:round/>
            <a:headEnd type="none" w="sm" len="sm"/>
            <a:tailEnd type="stealth" w="med" len="med"/>
          </a:ln>
        </p:spPr>
      </p:cxnSp>
      <p:sp>
        <p:nvSpPr>
          <p:cNvPr id="862" name="Google Shape;862;p32"/>
          <p:cNvSpPr txBox="1"/>
          <p:nvPr/>
        </p:nvSpPr>
        <p:spPr>
          <a:xfrm>
            <a:off x="3213100" y="3276600"/>
            <a:ext cx="825500" cy="369888"/>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0000"/>
              </a:buClr>
              <a:buSzPts val="1800"/>
              <a:buFont typeface="Arial"/>
              <a:buNone/>
            </a:pPr>
            <a:r>
              <a:rPr lang="en-US" sz="1800">
                <a:solidFill>
                  <a:srgbClr val="000000"/>
                </a:solidFill>
                <a:latin typeface="Arial"/>
                <a:ea typeface="Arial"/>
                <a:cs typeface="Arial"/>
                <a:sym typeface="Arial"/>
              </a:rPr>
              <a:t>output</a:t>
            </a:r>
            <a:endParaRPr/>
          </a:p>
        </p:txBody>
      </p:sp>
      <p:sp>
        <p:nvSpPr>
          <p:cNvPr id="863" name="Google Shape;863;p32"/>
          <p:cNvSpPr txBox="1"/>
          <p:nvPr/>
        </p:nvSpPr>
        <p:spPr>
          <a:xfrm>
            <a:off x="3822700" y="3276600"/>
            <a:ext cx="1892300" cy="646113"/>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rgbClr val="000000"/>
              </a:buClr>
              <a:buSzPts val="1800"/>
              <a:buFont typeface="Arial"/>
              <a:buNone/>
            </a:pPr>
            <a:r>
              <a:rPr lang="en-US" sz="1800">
                <a:solidFill>
                  <a:srgbClr val="000000"/>
                </a:solidFill>
                <a:latin typeface="Arial"/>
                <a:ea typeface="Arial"/>
                <a:cs typeface="Arial"/>
                <a:sym typeface="Arial"/>
              </a:rPr>
              <a:t>prediction function</a:t>
            </a:r>
            <a:endParaRPr/>
          </a:p>
        </p:txBody>
      </p:sp>
      <p:sp>
        <p:nvSpPr>
          <p:cNvPr id="864" name="Google Shape;864;p32"/>
          <p:cNvSpPr txBox="1"/>
          <p:nvPr/>
        </p:nvSpPr>
        <p:spPr>
          <a:xfrm>
            <a:off x="5499100" y="3276600"/>
            <a:ext cx="1511300"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rgbClr val="000000"/>
              </a:buClr>
              <a:buSzPts val="1800"/>
              <a:buFont typeface="Arial"/>
              <a:buNone/>
            </a:pPr>
            <a:r>
              <a:rPr lang="en-US" sz="1800">
                <a:solidFill>
                  <a:srgbClr val="000000"/>
                </a:solidFill>
                <a:latin typeface="Arial"/>
                <a:ea typeface="Arial"/>
                <a:cs typeface="Arial"/>
                <a:sym typeface="Arial"/>
              </a:rPr>
              <a:t>features</a:t>
            </a:r>
            <a:endParaRPr/>
          </a:p>
        </p:txBody>
      </p:sp>
      <p:sp>
        <p:nvSpPr>
          <p:cNvPr id="865" name="Google Shape;865;p32"/>
          <p:cNvSpPr txBox="1"/>
          <p:nvPr/>
        </p:nvSpPr>
        <p:spPr>
          <a:xfrm>
            <a:off x="18288" y="6581775"/>
            <a:ext cx="1812925" cy="27622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0000"/>
              </a:buClr>
              <a:buSzPts val="1200"/>
              <a:buFont typeface="Arial"/>
              <a:buNone/>
            </a:pPr>
            <a:r>
              <a:rPr lang="en-US" sz="1200">
                <a:solidFill>
                  <a:srgbClr val="A5A5A5"/>
                </a:solidFill>
                <a:latin typeface="Arial"/>
                <a:ea typeface="Arial"/>
                <a:cs typeface="Arial"/>
                <a:sym typeface="Arial"/>
              </a:rPr>
              <a:t>Slide credit: L. Lazebnik</a:t>
            </a:r>
            <a:endParaRPr sz="1200">
              <a:solidFill>
                <a:srgbClr val="A5A5A5"/>
              </a:solidFill>
              <a:latin typeface="Arial"/>
              <a:ea typeface="Arial"/>
              <a:cs typeface="Arial"/>
              <a:sym typeface="Arial"/>
            </a:endParaRP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870"/>
        <p:cNvGrpSpPr/>
        <p:nvPr/>
      </p:nvGrpSpPr>
      <p:grpSpPr>
        <a:xfrm>
          <a:off x="0" y="0"/>
          <a:ext cx="0" cy="0"/>
          <a:chOff x="0" y="0"/>
          <a:chExt cx="0" cy="0"/>
        </a:xfrm>
      </p:grpSpPr>
      <p:sp>
        <p:nvSpPr>
          <p:cNvPr id="871" name="Google Shape;871;p33"/>
          <p:cNvSpPr txBox="1">
            <a:spLocks noGrp="1"/>
          </p:cNvSpPr>
          <p:nvPr>
            <p:ph type="title"/>
          </p:nvPr>
        </p:nvSpPr>
        <p:spPr>
          <a:xfrm>
            <a:off x="76200" y="642938"/>
            <a:ext cx="8229600" cy="487362"/>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dk1"/>
              </a:buClr>
              <a:buSzPts val="3200"/>
              <a:buFont typeface="Calibri"/>
              <a:buNone/>
            </a:pPr>
            <a:r>
              <a:rPr lang="en-US" dirty="0" smtClean="0"/>
              <a:t>Classification </a:t>
            </a:r>
            <a:r>
              <a:rPr lang="en-US" dirty="0"/>
              <a:t>Example</a:t>
            </a:r>
            <a:endParaRPr dirty="0"/>
          </a:p>
        </p:txBody>
      </p:sp>
      <p:sp>
        <p:nvSpPr>
          <p:cNvPr id="872" name="Google Shape;872;p33"/>
          <p:cNvSpPr txBox="1">
            <a:spLocks noGrp="1"/>
          </p:cNvSpPr>
          <p:nvPr>
            <p:ph type="body" idx="1"/>
          </p:nvPr>
        </p:nvSpPr>
        <p:spPr>
          <a:xfrm>
            <a:off x="457200" y="1447800"/>
            <a:ext cx="8229600" cy="4144963"/>
          </a:xfrm>
          <a:prstGeom prst="rect">
            <a:avLst/>
          </a:prstGeom>
          <a:noFill/>
          <a:ln>
            <a:noFill/>
          </a:ln>
        </p:spPr>
        <p:txBody>
          <a:bodyPr spcFirstLastPara="1" wrap="square" lIns="91425" tIns="45700" rIns="91425" bIns="45700" anchor="t" anchorCtr="0">
            <a:noAutofit/>
          </a:bodyPr>
          <a:lstStyle/>
          <a:p>
            <a:pPr marL="342900" lvl="0" indent="-342900" algn="l" rtl="0">
              <a:spcBef>
                <a:spcPts val="0"/>
              </a:spcBef>
              <a:spcAft>
                <a:spcPts val="0"/>
              </a:spcAft>
              <a:buClr>
                <a:schemeClr val="dk1"/>
              </a:buClr>
              <a:buSzPts val="2400"/>
              <a:buFont typeface="Arial"/>
              <a:buChar char="•"/>
            </a:pPr>
            <a:r>
              <a:rPr lang="en-US" sz="2400" dirty="0"/>
              <a:t>Apply a prediction function to a feature representation of the image to get the desired output:</a:t>
            </a:r>
            <a:br>
              <a:rPr lang="en-US" sz="2400" dirty="0"/>
            </a:br>
            <a:endParaRPr sz="2400" dirty="0"/>
          </a:p>
          <a:p>
            <a:pPr marL="342900" lvl="0" indent="-342900" algn="l" rtl="0">
              <a:spcBef>
                <a:spcPts val="1200"/>
              </a:spcBef>
              <a:spcAft>
                <a:spcPts val="0"/>
              </a:spcAft>
              <a:buClr>
                <a:srgbClr val="0000FF"/>
              </a:buClr>
              <a:buSzPts val="2400"/>
              <a:buFont typeface="Arial"/>
              <a:buNone/>
            </a:pPr>
            <a:r>
              <a:rPr lang="en-US" sz="2400" dirty="0">
                <a:solidFill>
                  <a:srgbClr val="0000FF"/>
                </a:solidFill>
              </a:rPr>
              <a:t>			</a:t>
            </a:r>
            <a:r>
              <a:rPr lang="en-US" sz="6000" dirty="0">
                <a:solidFill>
                  <a:srgbClr val="0000FF"/>
                </a:solidFill>
              </a:rPr>
              <a:t>f(    ) = “apple”</a:t>
            </a:r>
            <a:endParaRPr dirty="0"/>
          </a:p>
          <a:p>
            <a:pPr marL="342900" lvl="0" indent="-342900" algn="l" rtl="0">
              <a:spcBef>
                <a:spcPts val="1200"/>
              </a:spcBef>
              <a:spcAft>
                <a:spcPts val="0"/>
              </a:spcAft>
              <a:buClr>
                <a:srgbClr val="0000FF"/>
              </a:buClr>
              <a:buSzPts val="6000"/>
              <a:buFont typeface="Arial"/>
              <a:buNone/>
            </a:pPr>
            <a:r>
              <a:rPr lang="en-US" sz="6000" dirty="0">
                <a:solidFill>
                  <a:srgbClr val="0000FF"/>
                </a:solidFill>
              </a:rPr>
              <a:t>			f(    ) = “tomato”</a:t>
            </a:r>
            <a:endParaRPr dirty="0"/>
          </a:p>
          <a:p>
            <a:pPr marL="342900" lvl="0" indent="-342900" algn="l" rtl="0">
              <a:spcBef>
                <a:spcPts val="1200"/>
              </a:spcBef>
              <a:spcAft>
                <a:spcPts val="0"/>
              </a:spcAft>
              <a:buClr>
                <a:srgbClr val="0000FF"/>
              </a:buClr>
              <a:buSzPts val="6000"/>
              <a:buFont typeface="Arial"/>
              <a:buNone/>
            </a:pPr>
            <a:r>
              <a:rPr lang="en-US" sz="6000" dirty="0">
                <a:solidFill>
                  <a:srgbClr val="0000FF"/>
                </a:solidFill>
              </a:rPr>
              <a:t>			f(    ) = “cow”</a:t>
            </a:r>
            <a:endParaRPr dirty="0"/>
          </a:p>
          <a:p>
            <a:pPr marL="342900" lvl="0" indent="-342900" algn="l" rtl="0">
              <a:spcBef>
                <a:spcPts val="640"/>
              </a:spcBef>
              <a:spcAft>
                <a:spcPts val="0"/>
              </a:spcAft>
              <a:buClr>
                <a:schemeClr val="dk1"/>
              </a:buClr>
              <a:buSzPts val="3200"/>
              <a:buFont typeface="Arial"/>
              <a:buNone/>
            </a:pPr>
            <a:endParaRPr sz="6000" dirty="0">
              <a:solidFill>
                <a:srgbClr val="0000FF"/>
              </a:solidFill>
            </a:endParaRPr>
          </a:p>
          <a:p>
            <a:pPr marL="342900" lvl="0" indent="-342900" algn="l" rtl="0">
              <a:spcBef>
                <a:spcPts val="640"/>
              </a:spcBef>
              <a:spcAft>
                <a:spcPts val="0"/>
              </a:spcAft>
              <a:buClr>
                <a:schemeClr val="dk1"/>
              </a:buClr>
              <a:buSzPts val="3200"/>
              <a:buFont typeface="Arial"/>
              <a:buNone/>
            </a:pPr>
            <a:endParaRPr sz="6000" dirty="0">
              <a:solidFill>
                <a:srgbClr val="0000FF"/>
              </a:solidFill>
            </a:endParaRPr>
          </a:p>
          <a:p>
            <a:pPr marL="342900" lvl="0" indent="-342900" algn="l" rtl="0">
              <a:spcBef>
                <a:spcPts val="640"/>
              </a:spcBef>
              <a:spcAft>
                <a:spcPts val="0"/>
              </a:spcAft>
              <a:buClr>
                <a:schemeClr val="dk1"/>
              </a:buClr>
              <a:buSzPts val="3200"/>
              <a:buFont typeface="Arial"/>
              <a:buNone/>
            </a:pPr>
            <a:endParaRPr sz="6000" dirty="0">
              <a:solidFill>
                <a:srgbClr val="0000FF"/>
              </a:solidFill>
            </a:endParaRPr>
          </a:p>
        </p:txBody>
      </p:sp>
      <p:pic>
        <p:nvPicPr>
          <p:cNvPr id="873" name="Google Shape;873;p33"/>
          <p:cNvPicPr preferRelativeResize="0"/>
          <p:nvPr/>
        </p:nvPicPr>
        <p:blipFill rotWithShape="1">
          <a:blip r:embed="rId3">
            <a:alphaModFix/>
          </a:blip>
          <a:srcRect/>
          <a:stretch/>
        </p:blipFill>
        <p:spPr>
          <a:xfrm>
            <a:off x="2812746" y="2895600"/>
            <a:ext cx="762000" cy="749300"/>
          </a:xfrm>
          <a:prstGeom prst="rect">
            <a:avLst/>
          </a:prstGeom>
          <a:noFill/>
          <a:ln>
            <a:noFill/>
          </a:ln>
        </p:spPr>
      </p:pic>
      <p:pic>
        <p:nvPicPr>
          <p:cNvPr id="874" name="Google Shape;874;p33"/>
          <p:cNvPicPr preferRelativeResize="0"/>
          <p:nvPr/>
        </p:nvPicPr>
        <p:blipFill rotWithShape="1">
          <a:blip r:embed="rId4">
            <a:alphaModFix/>
          </a:blip>
          <a:srcRect/>
          <a:stretch/>
        </p:blipFill>
        <p:spPr>
          <a:xfrm>
            <a:off x="2806718" y="3962400"/>
            <a:ext cx="774700" cy="749300"/>
          </a:xfrm>
          <a:prstGeom prst="rect">
            <a:avLst/>
          </a:prstGeom>
          <a:noFill/>
          <a:ln>
            <a:noFill/>
          </a:ln>
        </p:spPr>
      </p:pic>
      <p:pic>
        <p:nvPicPr>
          <p:cNvPr id="875" name="Google Shape;875;p33"/>
          <p:cNvPicPr preferRelativeResize="0"/>
          <p:nvPr/>
        </p:nvPicPr>
        <p:blipFill rotWithShape="1">
          <a:blip r:embed="rId5">
            <a:alphaModFix/>
          </a:blip>
          <a:srcRect/>
          <a:stretch/>
        </p:blipFill>
        <p:spPr>
          <a:xfrm>
            <a:off x="2806718" y="5029200"/>
            <a:ext cx="774700" cy="762000"/>
          </a:xfrm>
          <a:prstGeom prst="rect">
            <a:avLst/>
          </a:prstGeom>
          <a:noFill/>
          <a:ln>
            <a:noFill/>
          </a:ln>
        </p:spPr>
      </p:pic>
      <p:sp>
        <p:nvSpPr>
          <p:cNvPr id="876" name="Google Shape;876;p33"/>
          <p:cNvSpPr txBox="1"/>
          <p:nvPr/>
        </p:nvSpPr>
        <p:spPr>
          <a:xfrm>
            <a:off x="76200" y="6551612"/>
            <a:ext cx="1812925" cy="27622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0000"/>
              </a:buClr>
              <a:buSzPts val="1200"/>
              <a:buFont typeface="Arial"/>
              <a:buNone/>
            </a:pPr>
            <a:r>
              <a:rPr lang="en-US" sz="1200">
                <a:solidFill>
                  <a:srgbClr val="A5A5A5"/>
                </a:solidFill>
                <a:latin typeface="Arial"/>
                <a:ea typeface="Arial"/>
                <a:cs typeface="Arial"/>
                <a:sym typeface="Arial"/>
              </a:rPr>
              <a:t>Slide credit: L. Lazebnik</a:t>
            </a:r>
            <a:endParaRPr sz="1200">
              <a:solidFill>
                <a:srgbClr val="A5A5A5"/>
              </a:solidFill>
              <a:latin typeface="Arial"/>
              <a:ea typeface="Arial"/>
              <a:cs typeface="Arial"/>
              <a:sym typeface="Arial"/>
            </a:endParaRP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880"/>
        <p:cNvGrpSpPr/>
        <p:nvPr/>
      </p:nvGrpSpPr>
      <p:grpSpPr>
        <a:xfrm>
          <a:off x="0" y="0"/>
          <a:ext cx="0" cy="0"/>
          <a:chOff x="0" y="0"/>
          <a:chExt cx="0" cy="0"/>
        </a:xfrm>
      </p:grpSpPr>
      <p:sp>
        <p:nvSpPr>
          <p:cNvPr id="881" name="Google Shape;881;p34"/>
          <p:cNvSpPr txBox="1">
            <a:spLocks noGrp="1"/>
          </p:cNvSpPr>
          <p:nvPr>
            <p:ph type="title"/>
          </p:nvPr>
        </p:nvSpPr>
        <p:spPr>
          <a:xfrm>
            <a:off x="39114" y="571243"/>
            <a:ext cx="7308600" cy="696000"/>
          </a:xfrm>
          <a:prstGeom prst="rect">
            <a:avLst/>
          </a:prstGeom>
          <a:noFill/>
          <a:ln>
            <a:noFill/>
          </a:ln>
        </p:spPr>
        <p:txBody>
          <a:bodyPr spcFirstLastPara="1" wrap="square" lIns="0" tIns="12700" rIns="0" bIns="0" anchor="t" anchorCtr="0">
            <a:noAutofit/>
          </a:bodyPr>
          <a:lstStyle/>
          <a:p>
            <a:pPr marL="12700" lvl="0" indent="0" algn="l" rtl="0">
              <a:lnSpc>
                <a:spcPct val="100000"/>
              </a:lnSpc>
              <a:spcBef>
                <a:spcPts val="0"/>
              </a:spcBef>
              <a:spcAft>
                <a:spcPts val="0"/>
              </a:spcAft>
              <a:buClr>
                <a:schemeClr val="dk1"/>
              </a:buClr>
              <a:buSzPts val="3600"/>
              <a:buFont typeface="Calibri"/>
              <a:buNone/>
            </a:pPr>
            <a:r>
              <a:rPr lang="en-US" sz="3600" b="1"/>
              <a:t>Supervised Learning: Classification</a:t>
            </a:r>
            <a:endParaRPr sz="3600" b="1"/>
          </a:p>
        </p:txBody>
      </p:sp>
      <p:sp>
        <p:nvSpPr>
          <p:cNvPr id="882" name="Google Shape;882;p34"/>
          <p:cNvSpPr/>
          <p:nvPr/>
        </p:nvSpPr>
        <p:spPr>
          <a:xfrm>
            <a:off x="2015702" y="3406317"/>
            <a:ext cx="171450" cy="1972310"/>
          </a:xfrm>
          <a:custGeom>
            <a:avLst/>
            <a:gdLst/>
            <a:ahLst/>
            <a:cxnLst/>
            <a:rect l="l" t="t" r="r" b="b"/>
            <a:pathLst>
              <a:path w="171450" h="1972310" extrusionOk="0">
                <a:moveTo>
                  <a:pt x="104625" y="108267"/>
                </a:moveTo>
                <a:lnTo>
                  <a:pt x="66525" y="108267"/>
                </a:lnTo>
                <a:lnTo>
                  <a:pt x="66525" y="1972132"/>
                </a:lnTo>
                <a:lnTo>
                  <a:pt x="104625" y="1972132"/>
                </a:lnTo>
                <a:lnTo>
                  <a:pt x="104625" y="108267"/>
                </a:lnTo>
                <a:close/>
              </a:path>
              <a:path w="171450" h="1972310" extrusionOk="0">
                <a:moveTo>
                  <a:pt x="85575" y="0"/>
                </a:moveTo>
                <a:lnTo>
                  <a:pt x="2441" y="142506"/>
                </a:lnTo>
                <a:lnTo>
                  <a:pt x="0" y="149668"/>
                </a:lnTo>
                <a:lnTo>
                  <a:pt x="474" y="156956"/>
                </a:lnTo>
                <a:lnTo>
                  <a:pt x="3646" y="163534"/>
                </a:lnTo>
                <a:lnTo>
                  <a:pt x="9299" y="168567"/>
                </a:lnTo>
                <a:lnTo>
                  <a:pt x="16455" y="171006"/>
                </a:lnTo>
                <a:lnTo>
                  <a:pt x="23742" y="170529"/>
                </a:lnTo>
                <a:lnTo>
                  <a:pt x="30319" y="167356"/>
                </a:lnTo>
                <a:lnTo>
                  <a:pt x="35347" y="161709"/>
                </a:lnTo>
                <a:lnTo>
                  <a:pt x="66525" y="108267"/>
                </a:lnTo>
                <a:lnTo>
                  <a:pt x="148725" y="108267"/>
                </a:lnTo>
                <a:lnTo>
                  <a:pt x="85575" y="0"/>
                </a:lnTo>
                <a:close/>
              </a:path>
              <a:path w="171450" h="1972310" extrusionOk="0">
                <a:moveTo>
                  <a:pt x="148725" y="108267"/>
                </a:moveTo>
                <a:lnTo>
                  <a:pt x="104625" y="108267"/>
                </a:lnTo>
                <a:lnTo>
                  <a:pt x="135791" y="161709"/>
                </a:lnTo>
                <a:lnTo>
                  <a:pt x="140818" y="167356"/>
                </a:lnTo>
                <a:lnTo>
                  <a:pt x="147396" y="170529"/>
                </a:lnTo>
                <a:lnTo>
                  <a:pt x="154683" y="171006"/>
                </a:lnTo>
                <a:lnTo>
                  <a:pt x="161839" y="168567"/>
                </a:lnTo>
                <a:lnTo>
                  <a:pt x="167493" y="163534"/>
                </a:lnTo>
                <a:lnTo>
                  <a:pt x="170668" y="156956"/>
                </a:lnTo>
                <a:lnTo>
                  <a:pt x="171143" y="149668"/>
                </a:lnTo>
                <a:lnTo>
                  <a:pt x="168697" y="142506"/>
                </a:lnTo>
                <a:lnTo>
                  <a:pt x="148725" y="108267"/>
                </a:lnTo>
                <a:close/>
              </a:path>
            </a:pathLst>
          </a:custGeom>
          <a:solidFill>
            <a:srgbClr val="7F7F7F"/>
          </a:solid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883" name="Google Shape;883;p34"/>
          <p:cNvSpPr/>
          <p:nvPr/>
        </p:nvSpPr>
        <p:spPr>
          <a:xfrm>
            <a:off x="1962975" y="4834915"/>
            <a:ext cx="4946015" cy="172085"/>
          </a:xfrm>
          <a:custGeom>
            <a:avLst/>
            <a:gdLst/>
            <a:ahLst/>
            <a:cxnLst/>
            <a:rect l="l" t="t" r="r" b="b"/>
            <a:pathLst>
              <a:path w="4946015" h="172085" extrusionOk="0">
                <a:moveTo>
                  <a:pt x="4793665" y="0"/>
                </a:moveTo>
                <a:lnTo>
                  <a:pt x="4784242" y="2476"/>
                </a:lnTo>
                <a:lnTo>
                  <a:pt x="4780000" y="5511"/>
                </a:lnTo>
                <a:lnTo>
                  <a:pt x="4777346" y="10058"/>
                </a:lnTo>
                <a:lnTo>
                  <a:pt x="4774906" y="17220"/>
                </a:lnTo>
                <a:lnTo>
                  <a:pt x="4775384" y="24507"/>
                </a:lnTo>
                <a:lnTo>
                  <a:pt x="4778557" y="31086"/>
                </a:lnTo>
                <a:lnTo>
                  <a:pt x="4784204" y="36118"/>
                </a:lnTo>
                <a:lnTo>
                  <a:pt x="4837645" y="67284"/>
                </a:lnTo>
                <a:lnTo>
                  <a:pt x="0" y="67284"/>
                </a:lnTo>
                <a:lnTo>
                  <a:pt x="0" y="105384"/>
                </a:lnTo>
                <a:lnTo>
                  <a:pt x="4837645" y="105384"/>
                </a:lnTo>
                <a:lnTo>
                  <a:pt x="4784204" y="136550"/>
                </a:lnTo>
                <a:lnTo>
                  <a:pt x="4778557" y="141583"/>
                </a:lnTo>
                <a:lnTo>
                  <a:pt x="4775384" y="148161"/>
                </a:lnTo>
                <a:lnTo>
                  <a:pt x="4774906" y="155449"/>
                </a:lnTo>
                <a:lnTo>
                  <a:pt x="4777346" y="162610"/>
                </a:lnTo>
                <a:lnTo>
                  <a:pt x="4782379" y="168257"/>
                </a:lnTo>
                <a:lnTo>
                  <a:pt x="4788957" y="171430"/>
                </a:lnTo>
                <a:lnTo>
                  <a:pt x="4796245" y="171908"/>
                </a:lnTo>
                <a:lnTo>
                  <a:pt x="4803406" y="169468"/>
                </a:lnTo>
                <a:lnTo>
                  <a:pt x="4945913" y="86334"/>
                </a:lnTo>
                <a:lnTo>
                  <a:pt x="4798860" y="558"/>
                </a:lnTo>
                <a:lnTo>
                  <a:pt x="4793665" y="0"/>
                </a:lnTo>
                <a:close/>
              </a:path>
            </a:pathLst>
          </a:custGeom>
          <a:solidFill>
            <a:srgbClr val="7F7F7F"/>
          </a:solid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884" name="Google Shape;884;p34"/>
          <p:cNvSpPr/>
          <p:nvPr/>
        </p:nvSpPr>
        <p:spPr>
          <a:xfrm>
            <a:off x="1955800" y="3930650"/>
            <a:ext cx="266700" cy="0"/>
          </a:xfrm>
          <a:custGeom>
            <a:avLst/>
            <a:gdLst/>
            <a:ahLst/>
            <a:cxnLst/>
            <a:rect l="l" t="t" r="r" b="b"/>
            <a:pathLst>
              <a:path w="266700" h="120000" extrusionOk="0">
                <a:moveTo>
                  <a:pt x="0" y="0"/>
                </a:moveTo>
                <a:lnTo>
                  <a:pt x="266700" y="0"/>
                </a:lnTo>
              </a:path>
            </a:pathLst>
          </a:custGeom>
          <a:noFill/>
          <a:ln w="38100" cap="flat" cmpd="sng">
            <a:solidFill>
              <a:srgbClr val="7F7F7F"/>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885" name="Google Shape;885;p34"/>
          <p:cNvSpPr txBox="1"/>
          <p:nvPr/>
        </p:nvSpPr>
        <p:spPr>
          <a:xfrm>
            <a:off x="200660" y="1198880"/>
            <a:ext cx="7765340" cy="4030345"/>
          </a:xfrm>
          <a:prstGeom prst="rect">
            <a:avLst/>
          </a:prstGeom>
          <a:noFill/>
          <a:ln>
            <a:noFill/>
          </a:ln>
        </p:spPr>
        <p:txBody>
          <a:bodyPr spcFirstLastPara="1" wrap="square" lIns="0" tIns="109200" rIns="0" bIns="0" anchor="t" anchorCtr="0">
            <a:noAutofit/>
          </a:bodyPr>
          <a:lstStyle/>
          <a:p>
            <a:pPr marL="358140" marR="0" lvl="0" indent="-342900" algn="l" rtl="0">
              <a:lnSpc>
                <a:spcPct val="100000"/>
              </a:lnSpc>
              <a:spcBef>
                <a:spcPts val="0"/>
              </a:spcBef>
              <a:spcAft>
                <a:spcPts val="0"/>
              </a:spcAft>
              <a:buClr>
                <a:schemeClr val="dk1"/>
              </a:buClr>
              <a:buSzPts val="3200"/>
              <a:buFont typeface="Arial"/>
              <a:buChar char="•"/>
            </a:pPr>
            <a:r>
              <a:rPr lang="en-US" sz="3200">
                <a:solidFill>
                  <a:schemeClr val="dk1"/>
                </a:solidFill>
                <a:latin typeface="Trebuchet MS"/>
                <a:ea typeface="Trebuchet MS"/>
                <a:cs typeface="Trebuchet MS"/>
                <a:sym typeface="Trebuchet MS"/>
              </a:rPr>
              <a:t>Given (</a:t>
            </a:r>
            <a:r>
              <a:rPr lang="en-US" sz="3200" i="1">
                <a:solidFill>
                  <a:schemeClr val="dk1"/>
                </a:solidFill>
                <a:latin typeface="Times New Roman"/>
                <a:ea typeface="Times New Roman"/>
                <a:cs typeface="Times New Roman"/>
                <a:sym typeface="Times New Roman"/>
              </a:rPr>
              <a:t>x</a:t>
            </a:r>
            <a:r>
              <a:rPr lang="en-US" sz="3150" baseline="-25000">
                <a:solidFill>
                  <a:schemeClr val="dk1"/>
                </a:solidFill>
                <a:latin typeface="Trebuchet MS"/>
                <a:ea typeface="Trebuchet MS"/>
                <a:cs typeface="Trebuchet MS"/>
                <a:sym typeface="Trebuchet MS"/>
              </a:rPr>
              <a:t>1</a:t>
            </a:r>
            <a:r>
              <a:rPr lang="en-US" sz="3200">
                <a:solidFill>
                  <a:schemeClr val="dk1"/>
                </a:solidFill>
                <a:latin typeface="Trebuchet MS"/>
                <a:ea typeface="Trebuchet MS"/>
                <a:cs typeface="Trebuchet MS"/>
                <a:sym typeface="Trebuchet MS"/>
              </a:rPr>
              <a:t>, </a:t>
            </a:r>
            <a:r>
              <a:rPr lang="en-US" sz="3200" i="1">
                <a:solidFill>
                  <a:schemeClr val="dk1"/>
                </a:solidFill>
                <a:latin typeface="Times New Roman"/>
                <a:ea typeface="Times New Roman"/>
                <a:cs typeface="Times New Roman"/>
                <a:sym typeface="Times New Roman"/>
              </a:rPr>
              <a:t>y</a:t>
            </a:r>
            <a:r>
              <a:rPr lang="en-US" sz="3150" baseline="-25000">
                <a:solidFill>
                  <a:schemeClr val="dk1"/>
                </a:solidFill>
                <a:latin typeface="Trebuchet MS"/>
                <a:ea typeface="Trebuchet MS"/>
                <a:cs typeface="Trebuchet MS"/>
                <a:sym typeface="Trebuchet MS"/>
              </a:rPr>
              <a:t>1</a:t>
            </a:r>
            <a:r>
              <a:rPr lang="en-US" sz="3200">
                <a:solidFill>
                  <a:schemeClr val="dk1"/>
                </a:solidFill>
                <a:latin typeface="Trebuchet MS"/>
                <a:ea typeface="Trebuchet MS"/>
                <a:cs typeface="Trebuchet MS"/>
                <a:sym typeface="Trebuchet MS"/>
              </a:rPr>
              <a:t>), (</a:t>
            </a:r>
            <a:r>
              <a:rPr lang="en-US" sz="3200" i="1">
                <a:solidFill>
                  <a:schemeClr val="dk1"/>
                </a:solidFill>
                <a:latin typeface="Times New Roman"/>
                <a:ea typeface="Times New Roman"/>
                <a:cs typeface="Times New Roman"/>
                <a:sym typeface="Times New Roman"/>
              </a:rPr>
              <a:t>x</a:t>
            </a:r>
            <a:r>
              <a:rPr lang="en-US" sz="3150" baseline="-25000">
                <a:solidFill>
                  <a:schemeClr val="dk1"/>
                </a:solidFill>
                <a:latin typeface="Trebuchet MS"/>
                <a:ea typeface="Trebuchet MS"/>
                <a:cs typeface="Trebuchet MS"/>
                <a:sym typeface="Trebuchet MS"/>
              </a:rPr>
              <a:t>2</a:t>
            </a:r>
            <a:r>
              <a:rPr lang="en-US" sz="3200">
                <a:solidFill>
                  <a:schemeClr val="dk1"/>
                </a:solidFill>
                <a:latin typeface="Trebuchet MS"/>
                <a:ea typeface="Trebuchet MS"/>
                <a:cs typeface="Trebuchet MS"/>
                <a:sym typeface="Trebuchet MS"/>
              </a:rPr>
              <a:t>, </a:t>
            </a:r>
            <a:r>
              <a:rPr lang="en-US" sz="3200" i="1">
                <a:solidFill>
                  <a:schemeClr val="dk1"/>
                </a:solidFill>
                <a:latin typeface="Times New Roman"/>
                <a:ea typeface="Times New Roman"/>
                <a:cs typeface="Times New Roman"/>
                <a:sym typeface="Times New Roman"/>
              </a:rPr>
              <a:t>y</a:t>
            </a:r>
            <a:r>
              <a:rPr lang="en-US" sz="3150" baseline="-25000">
                <a:solidFill>
                  <a:schemeClr val="dk1"/>
                </a:solidFill>
                <a:latin typeface="Trebuchet MS"/>
                <a:ea typeface="Trebuchet MS"/>
                <a:cs typeface="Trebuchet MS"/>
                <a:sym typeface="Trebuchet MS"/>
              </a:rPr>
              <a:t>2</a:t>
            </a:r>
            <a:r>
              <a:rPr lang="en-US" sz="3200">
                <a:solidFill>
                  <a:schemeClr val="dk1"/>
                </a:solidFill>
                <a:latin typeface="Trebuchet MS"/>
                <a:ea typeface="Trebuchet MS"/>
                <a:cs typeface="Trebuchet MS"/>
                <a:sym typeface="Trebuchet MS"/>
              </a:rPr>
              <a:t>), ..., (</a:t>
            </a:r>
            <a:r>
              <a:rPr lang="en-US" sz="3200" i="1">
                <a:solidFill>
                  <a:schemeClr val="dk1"/>
                </a:solidFill>
                <a:latin typeface="Times New Roman"/>
                <a:ea typeface="Times New Roman"/>
                <a:cs typeface="Times New Roman"/>
                <a:sym typeface="Times New Roman"/>
              </a:rPr>
              <a:t>x</a:t>
            </a:r>
            <a:r>
              <a:rPr lang="en-US" sz="3150" baseline="-25000">
                <a:solidFill>
                  <a:schemeClr val="dk1"/>
                </a:solidFill>
                <a:latin typeface="Trebuchet MS"/>
                <a:ea typeface="Trebuchet MS"/>
                <a:cs typeface="Trebuchet MS"/>
                <a:sym typeface="Trebuchet MS"/>
              </a:rPr>
              <a:t>n</a:t>
            </a:r>
            <a:r>
              <a:rPr lang="en-US" sz="3200">
                <a:solidFill>
                  <a:schemeClr val="dk1"/>
                </a:solidFill>
                <a:latin typeface="Trebuchet MS"/>
                <a:ea typeface="Trebuchet MS"/>
                <a:cs typeface="Trebuchet MS"/>
                <a:sym typeface="Trebuchet MS"/>
              </a:rPr>
              <a:t>, </a:t>
            </a:r>
            <a:r>
              <a:rPr lang="en-US" sz="3200" i="1">
                <a:solidFill>
                  <a:schemeClr val="dk1"/>
                </a:solidFill>
                <a:latin typeface="Times New Roman"/>
                <a:ea typeface="Times New Roman"/>
                <a:cs typeface="Times New Roman"/>
                <a:sym typeface="Times New Roman"/>
              </a:rPr>
              <a:t>y</a:t>
            </a:r>
            <a:r>
              <a:rPr lang="en-US" sz="3150" baseline="-25000">
                <a:solidFill>
                  <a:schemeClr val="dk1"/>
                </a:solidFill>
                <a:latin typeface="Trebuchet MS"/>
                <a:ea typeface="Trebuchet MS"/>
                <a:cs typeface="Trebuchet MS"/>
                <a:sym typeface="Trebuchet MS"/>
              </a:rPr>
              <a:t>n</a:t>
            </a:r>
            <a:r>
              <a:rPr lang="en-US" sz="3200">
                <a:solidFill>
                  <a:schemeClr val="dk1"/>
                </a:solidFill>
                <a:latin typeface="Trebuchet MS"/>
                <a:ea typeface="Trebuchet MS"/>
                <a:cs typeface="Trebuchet MS"/>
                <a:sym typeface="Trebuchet MS"/>
              </a:rPr>
              <a:t>)</a:t>
            </a:r>
            <a:endParaRPr sz="3200">
              <a:solidFill>
                <a:schemeClr val="dk1"/>
              </a:solidFill>
              <a:latin typeface="Trebuchet MS"/>
              <a:ea typeface="Trebuchet MS"/>
              <a:cs typeface="Trebuchet MS"/>
              <a:sym typeface="Trebuchet MS"/>
            </a:endParaRPr>
          </a:p>
          <a:p>
            <a:pPr marL="358140" marR="0" lvl="0" indent="-342900" algn="l" rtl="0">
              <a:lnSpc>
                <a:spcPct val="100000"/>
              </a:lnSpc>
              <a:spcBef>
                <a:spcPts val="760"/>
              </a:spcBef>
              <a:spcAft>
                <a:spcPts val="0"/>
              </a:spcAft>
              <a:buClr>
                <a:schemeClr val="dk1"/>
              </a:buClr>
              <a:buSzPts val="3200"/>
              <a:buFont typeface="Arial"/>
              <a:buChar char="•"/>
            </a:pPr>
            <a:r>
              <a:rPr lang="en-US" sz="3200">
                <a:solidFill>
                  <a:schemeClr val="dk1"/>
                </a:solidFill>
                <a:latin typeface="Trebuchet MS"/>
                <a:ea typeface="Trebuchet MS"/>
                <a:cs typeface="Trebuchet MS"/>
                <a:sym typeface="Trebuchet MS"/>
              </a:rPr>
              <a:t>Learn a function </a:t>
            </a:r>
            <a:r>
              <a:rPr lang="en-US" sz="3200" i="1">
                <a:solidFill>
                  <a:schemeClr val="dk1"/>
                </a:solidFill>
                <a:latin typeface="Times New Roman"/>
                <a:ea typeface="Times New Roman"/>
                <a:cs typeface="Times New Roman"/>
                <a:sym typeface="Times New Roman"/>
              </a:rPr>
              <a:t>f</a:t>
            </a:r>
            <a:r>
              <a:rPr lang="en-US" sz="3200">
                <a:solidFill>
                  <a:schemeClr val="dk1"/>
                </a:solidFill>
                <a:latin typeface="Trebuchet MS"/>
                <a:ea typeface="Trebuchet MS"/>
                <a:cs typeface="Trebuchet MS"/>
                <a:sym typeface="Trebuchet MS"/>
              </a:rPr>
              <a:t>(</a:t>
            </a:r>
            <a:r>
              <a:rPr lang="en-US" sz="3200" i="1">
                <a:solidFill>
                  <a:schemeClr val="dk1"/>
                </a:solidFill>
                <a:latin typeface="Times New Roman"/>
                <a:ea typeface="Times New Roman"/>
                <a:cs typeface="Times New Roman"/>
                <a:sym typeface="Times New Roman"/>
              </a:rPr>
              <a:t>x</a:t>
            </a:r>
            <a:r>
              <a:rPr lang="en-US" sz="3200">
                <a:solidFill>
                  <a:schemeClr val="dk1"/>
                </a:solidFill>
                <a:latin typeface="Trebuchet MS"/>
                <a:ea typeface="Trebuchet MS"/>
                <a:cs typeface="Trebuchet MS"/>
                <a:sym typeface="Trebuchet MS"/>
              </a:rPr>
              <a:t>) to predict </a:t>
            </a:r>
            <a:r>
              <a:rPr lang="en-US" sz="3200" i="1">
                <a:solidFill>
                  <a:schemeClr val="dk1"/>
                </a:solidFill>
                <a:latin typeface="Times New Roman"/>
                <a:ea typeface="Times New Roman"/>
                <a:cs typeface="Times New Roman"/>
                <a:sym typeface="Times New Roman"/>
              </a:rPr>
              <a:t>y </a:t>
            </a:r>
            <a:r>
              <a:rPr lang="en-US" sz="3200">
                <a:solidFill>
                  <a:schemeClr val="dk1"/>
                </a:solidFill>
                <a:latin typeface="Trebuchet MS"/>
                <a:ea typeface="Trebuchet MS"/>
                <a:cs typeface="Trebuchet MS"/>
                <a:sym typeface="Trebuchet MS"/>
              </a:rPr>
              <a:t>given </a:t>
            </a:r>
            <a:r>
              <a:rPr lang="en-US" sz="3200" i="1">
                <a:solidFill>
                  <a:schemeClr val="dk1"/>
                </a:solidFill>
                <a:latin typeface="Times New Roman"/>
                <a:ea typeface="Times New Roman"/>
                <a:cs typeface="Times New Roman"/>
                <a:sym typeface="Times New Roman"/>
              </a:rPr>
              <a:t>x</a:t>
            </a:r>
            <a:endParaRPr sz="3200">
              <a:solidFill>
                <a:schemeClr val="dk1"/>
              </a:solidFill>
              <a:latin typeface="Times New Roman"/>
              <a:ea typeface="Times New Roman"/>
              <a:cs typeface="Times New Roman"/>
              <a:sym typeface="Times New Roman"/>
            </a:endParaRPr>
          </a:p>
          <a:p>
            <a:pPr marL="472440" marR="0" lvl="0" indent="0" algn="l" rtl="0">
              <a:lnSpc>
                <a:spcPct val="100000"/>
              </a:lnSpc>
              <a:spcBef>
                <a:spcPts val="760"/>
              </a:spcBef>
              <a:spcAft>
                <a:spcPts val="0"/>
              </a:spcAft>
              <a:buClr>
                <a:schemeClr val="dk1"/>
              </a:buClr>
              <a:buSzPts val="2800"/>
              <a:buFont typeface="Arial"/>
              <a:buNone/>
            </a:pPr>
            <a:r>
              <a:rPr lang="en-US" sz="2800">
                <a:solidFill>
                  <a:schemeClr val="dk1"/>
                </a:solidFill>
                <a:latin typeface="Arial"/>
                <a:ea typeface="Arial"/>
                <a:cs typeface="Arial"/>
                <a:sym typeface="Arial"/>
              </a:rPr>
              <a:t>– </a:t>
            </a:r>
            <a:r>
              <a:rPr lang="en-US" sz="2800" i="1">
                <a:solidFill>
                  <a:schemeClr val="dk1"/>
                </a:solidFill>
                <a:latin typeface="Times New Roman"/>
                <a:ea typeface="Times New Roman"/>
                <a:cs typeface="Times New Roman"/>
                <a:sym typeface="Times New Roman"/>
              </a:rPr>
              <a:t>y </a:t>
            </a:r>
            <a:r>
              <a:rPr lang="en-US" sz="2800">
                <a:solidFill>
                  <a:schemeClr val="dk1"/>
                </a:solidFill>
                <a:latin typeface="Trebuchet MS"/>
                <a:ea typeface="Trebuchet MS"/>
                <a:cs typeface="Trebuchet MS"/>
                <a:sym typeface="Trebuchet MS"/>
              </a:rPr>
              <a:t>is categorical == classification</a:t>
            </a:r>
            <a:endParaRPr sz="2800">
              <a:solidFill>
                <a:schemeClr val="dk1"/>
              </a:solidFill>
              <a:latin typeface="Trebuchet MS"/>
              <a:ea typeface="Trebuchet MS"/>
              <a:cs typeface="Trebuchet MS"/>
              <a:sym typeface="Trebuchet MS"/>
            </a:endParaRPr>
          </a:p>
          <a:p>
            <a:pPr marL="472440" marR="0" lvl="0" indent="0" algn="l" rtl="0">
              <a:lnSpc>
                <a:spcPct val="100000"/>
              </a:lnSpc>
              <a:spcBef>
                <a:spcPts val="760"/>
              </a:spcBef>
              <a:spcAft>
                <a:spcPts val="0"/>
              </a:spcAft>
              <a:buClr>
                <a:schemeClr val="dk1"/>
              </a:buClr>
              <a:buSzPts val="2000"/>
              <a:buFont typeface="Trebuchet MS"/>
              <a:buNone/>
            </a:pPr>
            <a:r>
              <a:rPr lang="en-US" sz="2000">
                <a:solidFill>
                  <a:schemeClr val="dk1"/>
                </a:solidFill>
                <a:latin typeface="Trebuchet MS"/>
                <a:ea typeface="Trebuchet MS"/>
                <a:cs typeface="Trebuchet MS"/>
                <a:sym typeface="Trebuchet MS"/>
              </a:rPr>
              <a:t>Breast Cancer (Malignant / Benign)</a:t>
            </a:r>
            <a:endParaRPr sz="2000">
              <a:solidFill>
                <a:schemeClr val="dk1"/>
              </a:solidFill>
              <a:latin typeface="Trebuchet MS"/>
              <a:ea typeface="Trebuchet MS"/>
              <a:cs typeface="Trebuchet MS"/>
              <a:sym typeface="Trebuchet MS"/>
            </a:endParaRPr>
          </a:p>
          <a:p>
            <a:pPr marL="0" marR="0" lvl="0" indent="0" algn="l" rtl="0">
              <a:lnSpc>
                <a:spcPct val="100000"/>
              </a:lnSpc>
              <a:spcBef>
                <a:spcPts val="25"/>
              </a:spcBef>
              <a:spcAft>
                <a:spcPts val="0"/>
              </a:spcAft>
              <a:buClr>
                <a:schemeClr val="dk1"/>
              </a:buClr>
              <a:buSzPts val="2450"/>
              <a:buFont typeface="Tahoma"/>
              <a:buNone/>
            </a:pPr>
            <a:endParaRPr sz="2450">
              <a:solidFill>
                <a:schemeClr val="dk1"/>
              </a:solidFill>
              <a:latin typeface="Times New Roman"/>
              <a:ea typeface="Times New Roman"/>
              <a:cs typeface="Times New Roman"/>
              <a:sym typeface="Times New Roman"/>
            </a:endParaRPr>
          </a:p>
          <a:p>
            <a:pPr marL="12700" marR="0" lvl="0" indent="0" algn="l" rtl="0">
              <a:lnSpc>
                <a:spcPct val="100000"/>
              </a:lnSpc>
              <a:spcBef>
                <a:spcPts val="5"/>
              </a:spcBef>
              <a:spcAft>
                <a:spcPts val="0"/>
              </a:spcAft>
              <a:buClr>
                <a:schemeClr val="dk1"/>
              </a:buClr>
              <a:buSzPts val="2000"/>
              <a:buFont typeface="Trebuchet MS"/>
              <a:buNone/>
            </a:pPr>
            <a:r>
              <a:rPr lang="en-US" sz="2000">
                <a:solidFill>
                  <a:schemeClr val="dk1"/>
                </a:solidFill>
                <a:latin typeface="Trebuchet MS"/>
                <a:ea typeface="Trebuchet MS"/>
                <a:cs typeface="Trebuchet MS"/>
                <a:sym typeface="Trebuchet MS"/>
              </a:rPr>
              <a:t>1(Malignant)</a:t>
            </a:r>
            <a:endParaRPr sz="2000">
              <a:solidFill>
                <a:schemeClr val="dk1"/>
              </a:solidFill>
              <a:latin typeface="Trebuchet MS"/>
              <a:ea typeface="Trebuchet MS"/>
              <a:cs typeface="Trebuchet MS"/>
              <a:sym typeface="Trebuchet MS"/>
            </a:endParaRPr>
          </a:p>
          <a:p>
            <a:pPr marL="0" marR="0" lvl="0" indent="0" algn="l" rtl="0">
              <a:lnSpc>
                <a:spcPct val="100000"/>
              </a:lnSpc>
              <a:spcBef>
                <a:spcPts val="0"/>
              </a:spcBef>
              <a:spcAft>
                <a:spcPts val="0"/>
              </a:spcAft>
              <a:buClr>
                <a:schemeClr val="dk1"/>
              </a:buClr>
              <a:buSzPts val="2400"/>
              <a:buFont typeface="Tahoma"/>
              <a:buNone/>
            </a:pPr>
            <a:endParaRPr sz="2400">
              <a:solidFill>
                <a:schemeClr val="dk1"/>
              </a:solidFill>
              <a:latin typeface="Times New Roman"/>
              <a:ea typeface="Times New Roman"/>
              <a:cs typeface="Times New Roman"/>
              <a:sym typeface="Times New Roman"/>
            </a:endParaRPr>
          </a:p>
          <a:p>
            <a:pPr marL="0" marR="0" lvl="0" indent="0" algn="l" rtl="0">
              <a:lnSpc>
                <a:spcPct val="100000"/>
              </a:lnSpc>
              <a:spcBef>
                <a:spcPts val="5"/>
              </a:spcBef>
              <a:spcAft>
                <a:spcPts val="0"/>
              </a:spcAft>
              <a:buClr>
                <a:schemeClr val="dk1"/>
              </a:buClr>
              <a:buSzPts val="2300"/>
              <a:buFont typeface="Tahoma"/>
              <a:buNone/>
            </a:pPr>
            <a:endParaRPr sz="2300">
              <a:solidFill>
                <a:schemeClr val="dk1"/>
              </a:solidFill>
              <a:latin typeface="Times New Roman"/>
              <a:ea typeface="Times New Roman"/>
              <a:cs typeface="Times New Roman"/>
              <a:sym typeface="Times New Roman"/>
            </a:endParaRPr>
          </a:p>
          <a:p>
            <a:pPr marL="375920" marR="0" lvl="0" indent="0" algn="l" rtl="0">
              <a:lnSpc>
                <a:spcPct val="100000"/>
              </a:lnSpc>
              <a:spcBef>
                <a:spcPts val="5"/>
              </a:spcBef>
              <a:spcAft>
                <a:spcPts val="0"/>
              </a:spcAft>
              <a:buClr>
                <a:schemeClr val="dk1"/>
              </a:buClr>
              <a:buSzPts val="2000"/>
              <a:buFont typeface="Trebuchet MS"/>
              <a:buNone/>
            </a:pPr>
            <a:r>
              <a:rPr lang="en-US" sz="2000">
                <a:solidFill>
                  <a:schemeClr val="dk1"/>
                </a:solidFill>
                <a:latin typeface="Trebuchet MS"/>
                <a:ea typeface="Trebuchet MS"/>
                <a:cs typeface="Trebuchet MS"/>
                <a:sym typeface="Trebuchet MS"/>
              </a:rPr>
              <a:t>0(Benign)</a:t>
            </a:r>
            <a:endParaRPr sz="2000">
              <a:solidFill>
                <a:schemeClr val="dk1"/>
              </a:solidFill>
              <a:latin typeface="Trebuchet MS"/>
              <a:ea typeface="Trebuchet MS"/>
              <a:cs typeface="Trebuchet MS"/>
              <a:sym typeface="Trebuchet MS"/>
            </a:endParaRPr>
          </a:p>
        </p:txBody>
      </p:sp>
      <p:sp>
        <p:nvSpPr>
          <p:cNvPr id="886" name="Google Shape;886;p34"/>
          <p:cNvSpPr/>
          <p:nvPr/>
        </p:nvSpPr>
        <p:spPr>
          <a:xfrm>
            <a:off x="2311400" y="4762500"/>
            <a:ext cx="355600" cy="3683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887" name="Google Shape;887;p34"/>
          <p:cNvSpPr/>
          <p:nvPr/>
        </p:nvSpPr>
        <p:spPr>
          <a:xfrm>
            <a:off x="2374900" y="4806950"/>
            <a:ext cx="228600" cy="228600"/>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888" name="Google Shape;888;p34"/>
          <p:cNvSpPr/>
          <p:nvPr/>
        </p:nvSpPr>
        <p:spPr>
          <a:xfrm>
            <a:off x="2368550" y="4800600"/>
            <a:ext cx="241300" cy="241300"/>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889" name="Google Shape;889;p34"/>
          <p:cNvSpPr/>
          <p:nvPr/>
        </p:nvSpPr>
        <p:spPr>
          <a:xfrm>
            <a:off x="2882900" y="4762500"/>
            <a:ext cx="355600" cy="3683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890" name="Google Shape;890;p34"/>
          <p:cNvSpPr/>
          <p:nvPr/>
        </p:nvSpPr>
        <p:spPr>
          <a:xfrm>
            <a:off x="2946400" y="4806950"/>
            <a:ext cx="228600" cy="228600"/>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891" name="Google Shape;891;p34"/>
          <p:cNvSpPr/>
          <p:nvPr/>
        </p:nvSpPr>
        <p:spPr>
          <a:xfrm>
            <a:off x="2946400" y="4806950"/>
            <a:ext cx="228600" cy="228600"/>
          </a:xfrm>
          <a:custGeom>
            <a:avLst/>
            <a:gdLst/>
            <a:ahLst/>
            <a:cxnLst/>
            <a:rect l="l" t="t" r="r" b="b"/>
            <a:pathLst>
              <a:path w="228600" h="228600" extrusionOk="0">
                <a:moveTo>
                  <a:pt x="0" y="114300"/>
                </a:moveTo>
                <a:lnTo>
                  <a:pt x="8982" y="69809"/>
                </a:lnTo>
                <a:lnTo>
                  <a:pt x="33477" y="33477"/>
                </a:lnTo>
                <a:lnTo>
                  <a:pt x="69809" y="8982"/>
                </a:lnTo>
                <a:lnTo>
                  <a:pt x="114300" y="0"/>
                </a:lnTo>
                <a:lnTo>
                  <a:pt x="158790" y="8982"/>
                </a:lnTo>
                <a:lnTo>
                  <a:pt x="195122" y="33477"/>
                </a:lnTo>
                <a:lnTo>
                  <a:pt x="219617" y="69809"/>
                </a:lnTo>
                <a:lnTo>
                  <a:pt x="228600" y="114300"/>
                </a:lnTo>
                <a:lnTo>
                  <a:pt x="219617" y="158790"/>
                </a:lnTo>
                <a:lnTo>
                  <a:pt x="195122" y="195122"/>
                </a:lnTo>
                <a:lnTo>
                  <a:pt x="158790" y="219617"/>
                </a:lnTo>
                <a:lnTo>
                  <a:pt x="114300" y="228600"/>
                </a:lnTo>
                <a:lnTo>
                  <a:pt x="69809" y="219617"/>
                </a:lnTo>
                <a:lnTo>
                  <a:pt x="33477" y="195122"/>
                </a:lnTo>
                <a:lnTo>
                  <a:pt x="8982" y="158790"/>
                </a:lnTo>
                <a:lnTo>
                  <a:pt x="0" y="114300"/>
                </a:lnTo>
                <a:close/>
              </a:path>
            </a:pathLst>
          </a:custGeom>
          <a:noFill/>
          <a:ln w="12700" cap="flat" cmpd="sng">
            <a:solidFill>
              <a:srgbClr val="4A7EB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892" name="Google Shape;892;p34"/>
          <p:cNvSpPr/>
          <p:nvPr/>
        </p:nvSpPr>
        <p:spPr>
          <a:xfrm>
            <a:off x="2692400" y="4762500"/>
            <a:ext cx="355600" cy="3683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893" name="Google Shape;893;p34"/>
          <p:cNvSpPr/>
          <p:nvPr/>
        </p:nvSpPr>
        <p:spPr>
          <a:xfrm>
            <a:off x="2755900" y="4806950"/>
            <a:ext cx="228600" cy="228600"/>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894" name="Google Shape;894;p34"/>
          <p:cNvSpPr/>
          <p:nvPr/>
        </p:nvSpPr>
        <p:spPr>
          <a:xfrm>
            <a:off x="2755900" y="4806950"/>
            <a:ext cx="228600" cy="228600"/>
          </a:xfrm>
          <a:custGeom>
            <a:avLst/>
            <a:gdLst/>
            <a:ahLst/>
            <a:cxnLst/>
            <a:rect l="l" t="t" r="r" b="b"/>
            <a:pathLst>
              <a:path w="228600" h="228600" extrusionOk="0">
                <a:moveTo>
                  <a:pt x="0" y="114300"/>
                </a:moveTo>
                <a:lnTo>
                  <a:pt x="8982" y="69809"/>
                </a:lnTo>
                <a:lnTo>
                  <a:pt x="33477" y="33477"/>
                </a:lnTo>
                <a:lnTo>
                  <a:pt x="69809" y="8982"/>
                </a:lnTo>
                <a:lnTo>
                  <a:pt x="114300" y="0"/>
                </a:lnTo>
                <a:lnTo>
                  <a:pt x="158790" y="8982"/>
                </a:lnTo>
                <a:lnTo>
                  <a:pt x="195122" y="33477"/>
                </a:lnTo>
                <a:lnTo>
                  <a:pt x="219617" y="69809"/>
                </a:lnTo>
                <a:lnTo>
                  <a:pt x="228600" y="114300"/>
                </a:lnTo>
                <a:lnTo>
                  <a:pt x="219617" y="158790"/>
                </a:lnTo>
                <a:lnTo>
                  <a:pt x="195122" y="195122"/>
                </a:lnTo>
                <a:lnTo>
                  <a:pt x="158790" y="219617"/>
                </a:lnTo>
                <a:lnTo>
                  <a:pt x="114300" y="228600"/>
                </a:lnTo>
                <a:lnTo>
                  <a:pt x="69809" y="219617"/>
                </a:lnTo>
                <a:lnTo>
                  <a:pt x="33477" y="195122"/>
                </a:lnTo>
                <a:lnTo>
                  <a:pt x="8982" y="158790"/>
                </a:lnTo>
                <a:lnTo>
                  <a:pt x="0" y="114300"/>
                </a:lnTo>
                <a:close/>
              </a:path>
            </a:pathLst>
          </a:custGeom>
          <a:noFill/>
          <a:ln w="12700" cap="flat" cmpd="sng">
            <a:solidFill>
              <a:srgbClr val="4A7EB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895" name="Google Shape;895;p34"/>
          <p:cNvSpPr/>
          <p:nvPr/>
        </p:nvSpPr>
        <p:spPr>
          <a:xfrm>
            <a:off x="3390900" y="4762500"/>
            <a:ext cx="368300" cy="368300"/>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896" name="Google Shape;896;p34"/>
          <p:cNvSpPr/>
          <p:nvPr/>
        </p:nvSpPr>
        <p:spPr>
          <a:xfrm>
            <a:off x="3462782" y="4806950"/>
            <a:ext cx="228600" cy="228600"/>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897" name="Google Shape;897;p34"/>
          <p:cNvSpPr/>
          <p:nvPr/>
        </p:nvSpPr>
        <p:spPr>
          <a:xfrm>
            <a:off x="3456432" y="4800600"/>
            <a:ext cx="241300" cy="241300"/>
          </a:xfrm>
          <a:prstGeom prst="rect">
            <a:avLst/>
          </a:prstGeom>
          <a:blipFill rotWithShape="1">
            <a:blip r:embed="rId7">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898" name="Google Shape;898;p34"/>
          <p:cNvSpPr/>
          <p:nvPr/>
        </p:nvSpPr>
        <p:spPr>
          <a:xfrm>
            <a:off x="4191000" y="4762500"/>
            <a:ext cx="355600" cy="3683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899" name="Google Shape;899;p34"/>
          <p:cNvSpPr/>
          <p:nvPr/>
        </p:nvSpPr>
        <p:spPr>
          <a:xfrm>
            <a:off x="4254500" y="4806950"/>
            <a:ext cx="228600" cy="228600"/>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900" name="Google Shape;900;p34"/>
          <p:cNvSpPr/>
          <p:nvPr/>
        </p:nvSpPr>
        <p:spPr>
          <a:xfrm>
            <a:off x="4248150" y="4800600"/>
            <a:ext cx="241300" cy="241300"/>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901" name="Google Shape;901;p34"/>
          <p:cNvSpPr/>
          <p:nvPr/>
        </p:nvSpPr>
        <p:spPr>
          <a:xfrm>
            <a:off x="4737100" y="4762500"/>
            <a:ext cx="355600" cy="3683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902" name="Google Shape;902;p34"/>
          <p:cNvSpPr/>
          <p:nvPr/>
        </p:nvSpPr>
        <p:spPr>
          <a:xfrm>
            <a:off x="4800600" y="4806950"/>
            <a:ext cx="228600" cy="228600"/>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903" name="Google Shape;903;p34"/>
          <p:cNvSpPr/>
          <p:nvPr/>
        </p:nvSpPr>
        <p:spPr>
          <a:xfrm>
            <a:off x="4794250" y="4800600"/>
            <a:ext cx="241300" cy="241300"/>
          </a:xfrm>
          <a:prstGeom prst="rect">
            <a:avLst/>
          </a:prstGeom>
          <a:blipFill rotWithShape="1">
            <a:blip r:embed="rId7">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904" name="Google Shape;904;p34"/>
          <p:cNvSpPr/>
          <p:nvPr/>
        </p:nvSpPr>
        <p:spPr>
          <a:xfrm>
            <a:off x="5257800" y="3759200"/>
            <a:ext cx="368300" cy="368300"/>
          </a:xfrm>
          <a:prstGeom prst="rect">
            <a:avLst/>
          </a:prstGeom>
          <a:blipFill rotWithShape="1">
            <a:blip r:embed="rId8">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905" name="Google Shape;905;p34"/>
          <p:cNvSpPr/>
          <p:nvPr/>
        </p:nvSpPr>
        <p:spPr>
          <a:xfrm>
            <a:off x="5316689" y="3803650"/>
            <a:ext cx="241300" cy="241300"/>
          </a:xfrm>
          <a:prstGeom prst="rect">
            <a:avLst/>
          </a:prstGeom>
          <a:blipFill rotWithShape="1">
            <a:blip r:embed="rId9">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906" name="Google Shape;906;p34"/>
          <p:cNvSpPr/>
          <p:nvPr/>
        </p:nvSpPr>
        <p:spPr>
          <a:xfrm>
            <a:off x="5727700" y="3759200"/>
            <a:ext cx="355600" cy="368300"/>
          </a:xfrm>
          <a:prstGeom prst="rect">
            <a:avLst/>
          </a:prstGeom>
          <a:blipFill rotWithShape="1">
            <a:blip r:embed="rId10">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907" name="Google Shape;907;p34"/>
          <p:cNvSpPr/>
          <p:nvPr/>
        </p:nvSpPr>
        <p:spPr>
          <a:xfrm>
            <a:off x="5784850" y="3803650"/>
            <a:ext cx="241300" cy="241300"/>
          </a:xfrm>
          <a:prstGeom prst="rect">
            <a:avLst/>
          </a:prstGeom>
          <a:blipFill rotWithShape="1">
            <a:blip r:embed="rId11">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908" name="Google Shape;908;p34"/>
          <p:cNvSpPr/>
          <p:nvPr/>
        </p:nvSpPr>
        <p:spPr>
          <a:xfrm>
            <a:off x="6032500" y="3759200"/>
            <a:ext cx="368300" cy="368300"/>
          </a:xfrm>
          <a:prstGeom prst="rect">
            <a:avLst/>
          </a:prstGeom>
          <a:blipFill rotWithShape="1">
            <a:blip r:embed="rId12">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909" name="Google Shape;909;p34"/>
          <p:cNvSpPr/>
          <p:nvPr/>
        </p:nvSpPr>
        <p:spPr>
          <a:xfrm>
            <a:off x="6102286" y="3803650"/>
            <a:ext cx="241300" cy="241300"/>
          </a:xfrm>
          <a:prstGeom prst="rect">
            <a:avLst/>
          </a:prstGeom>
          <a:blipFill rotWithShape="1">
            <a:blip r:embed="rId9">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910" name="Google Shape;910;p34"/>
          <p:cNvSpPr/>
          <p:nvPr/>
        </p:nvSpPr>
        <p:spPr>
          <a:xfrm>
            <a:off x="4508500" y="3759200"/>
            <a:ext cx="355600" cy="368300"/>
          </a:xfrm>
          <a:prstGeom prst="rect">
            <a:avLst/>
          </a:prstGeom>
          <a:blipFill rotWithShape="1">
            <a:blip r:embed="rId10">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911" name="Google Shape;911;p34"/>
          <p:cNvSpPr/>
          <p:nvPr/>
        </p:nvSpPr>
        <p:spPr>
          <a:xfrm>
            <a:off x="4565650" y="3803650"/>
            <a:ext cx="241300" cy="241300"/>
          </a:xfrm>
          <a:prstGeom prst="rect">
            <a:avLst/>
          </a:prstGeom>
          <a:blipFill rotWithShape="1">
            <a:blip r:embed="rId11">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912" name="Google Shape;912;p34"/>
          <p:cNvSpPr/>
          <p:nvPr/>
        </p:nvSpPr>
        <p:spPr>
          <a:xfrm>
            <a:off x="4076700" y="3759200"/>
            <a:ext cx="355600" cy="368300"/>
          </a:xfrm>
          <a:prstGeom prst="rect">
            <a:avLst/>
          </a:prstGeom>
          <a:blipFill rotWithShape="1">
            <a:blip r:embed="rId10">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913" name="Google Shape;913;p34"/>
          <p:cNvSpPr/>
          <p:nvPr/>
        </p:nvSpPr>
        <p:spPr>
          <a:xfrm>
            <a:off x="4133850" y="3803650"/>
            <a:ext cx="241300" cy="241300"/>
          </a:xfrm>
          <a:prstGeom prst="rect">
            <a:avLst/>
          </a:prstGeom>
          <a:blipFill rotWithShape="1">
            <a:blip r:embed="rId9">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914" name="Google Shape;914;p34"/>
          <p:cNvSpPr/>
          <p:nvPr/>
        </p:nvSpPr>
        <p:spPr>
          <a:xfrm>
            <a:off x="1962975" y="6076078"/>
            <a:ext cx="4946015" cy="172085"/>
          </a:xfrm>
          <a:custGeom>
            <a:avLst/>
            <a:gdLst/>
            <a:ahLst/>
            <a:cxnLst/>
            <a:rect l="l" t="t" r="r" b="b"/>
            <a:pathLst>
              <a:path w="4946015" h="172085" extrusionOk="0">
                <a:moveTo>
                  <a:pt x="4793665" y="0"/>
                </a:moveTo>
                <a:lnTo>
                  <a:pt x="4784242" y="2481"/>
                </a:lnTo>
                <a:lnTo>
                  <a:pt x="4780000" y="5520"/>
                </a:lnTo>
                <a:lnTo>
                  <a:pt x="4777346" y="10064"/>
                </a:lnTo>
                <a:lnTo>
                  <a:pt x="4774906" y="17223"/>
                </a:lnTo>
                <a:lnTo>
                  <a:pt x="4775384" y="24511"/>
                </a:lnTo>
                <a:lnTo>
                  <a:pt x="4778557" y="31088"/>
                </a:lnTo>
                <a:lnTo>
                  <a:pt x="4784204" y="36118"/>
                </a:lnTo>
                <a:lnTo>
                  <a:pt x="4837645" y="67288"/>
                </a:lnTo>
                <a:lnTo>
                  <a:pt x="0" y="67288"/>
                </a:lnTo>
                <a:lnTo>
                  <a:pt x="0" y="105388"/>
                </a:lnTo>
                <a:lnTo>
                  <a:pt x="4837645" y="105388"/>
                </a:lnTo>
                <a:lnTo>
                  <a:pt x="4784204" y="136558"/>
                </a:lnTo>
                <a:lnTo>
                  <a:pt x="4778557" y="141587"/>
                </a:lnTo>
                <a:lnTo>
                  <a:pt x="4775384" y="148164"/>
                </a:lnTo>
                <a:lnTo>
                  <a:pt x="4774906" y="155452"/>
                </a:lnTo>
                <a:lnTo>
                  <a:pt x="4777346" y="162612"/>
                </a:lnTo>
                <a:lnTo>
                  <a:pt x="4782379" y="168262"/>
                </a:lnTo>
                <a:lnTo>
                  <a:pt x="4788957" y="171436"/>
                </a:lnTo>
                <a:lnTo>
                  <a:pt x="4796245" y="171911"/>
                </a:lnTo>
                <a:lnTo>
                  <a:pt x="4803406" y="169467"/>
                </a:lnTo>
                <a:lnTo>
                  <a:pt x="4945913" y="86338"/>
                </a:lnTo>
                <a:lnTo>
                  <a:pt x="4798860" y="557"/>
                </a:lnTo>
                <a:lnTo>
                  <a:pt x="4793665" y="0"/>
                </a:lnTo>
                <a:close/>
              </a:path>
            </a:pathLst>
          </a:custGeom>
          <a:solidFill>
            <a:srgbClr val="7F7F7F"/>
          </a:solid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915" name="Google Shape;915;p34"/>
          <p:cNvSpPr txBox="1"/>
          <p:nvPr/>
        </p:nvSpPr>
        <p:spPr>
          <a:xfrm>
            <a:off x="7099490" y="5979517"/>
            <a:ext cx="1930800" cy="391200"/>
          </a:xfrm>
          <a:prstGeom prst="rect">
            <a:avLst/>
          </a:prstGeom>
          <a:noFill/>
          <a:ln>
            <a:noFill/>
          </a:ln>
        </p:spPr>
        <p:txBody>
          <a:bodyPr spcFirstLastPara="1" wrap="square" lIns="0" tIns="12700" rIns="0" bIns="0" anchor="t" anchorCtr="0">
            <a:noAutofit/>
          </a:bodyPr>
          <a:lstStyle/>
          <a:p>
            <a:pPr marL="12700" marR="0" lvl="0" indent="0" algn="l" rtl="0">
              <a:lnSpc>
                <a:spcPct val="100000"/>
              </a:lnSpc>
              <a:spcBef>
                <a:spcPts val="0"/>
              </a:spcBef>
              <a:spcAft>
                <a:spcPts val="0"/>
              </a:spcAft>
              <a:buClr>
                <a:schemeClr val="dk1"/>
              </a:buClr>
              <a:buSzPts val="2400"/>
              <a:buFont typeface="Trebuchet MS"/>
              <a:buNone/>
            </a:pPr>
            <a:r>
              <a:rPr lang="en-US" sz="2400">
                <a:solidFill>
                  <a:schemeClr val="dk1"/>
                </a:solidFill>
                <a:latin typeface="Trebuchet MS"/>
                <a:ea typeface="Trebuchet MS"/>
                <a:cs typeface="Trebuchet MS"/>
                <a:sym typeface="Trebuchet MS"/>
              </a:rPr>
              <a:t>Tumor Size</a:t>
            </a:r>
            <a:endParaRPr sz="2400">
              <a:solidFill>
                <a:schemeClr val="dk1"/>
              </a:solidFill>
              <a:latin typeface="Trebuchet MS"/>
              <a:ea typeface="Trebuchet MS"/>
              <a:cs typeface="Trebuchet MS"/>
              <a:sym typeface="Trebuchet MS"/>
            </a:endParaRPr>
          </a:p>
        </p:txBody>
      </p:sp>
      <p:sp>
        <p:nvSpPr>
          <p:cNvPr id="916" name="Google Shape;916;p34"/>
          <p:cNvSpPr/>
          <p:nvPr/>
        </p:nvSpPr>
        <p:spPr>
          <a:xfrm>
            <a:off x="2298700" y="6019800"/>
            <a:ext cx="368300" cy="368300"/>
          </a:xfrm>
          <a:prstGeom prst="rect">
            <a:avLst/>
          </a:prstGeom>
          <a:blipFill rotWithShape="1">
            <a:blip r:embed="rId1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917" name="Google Shape;917;p34"/>
          <p:cNvSpPr/>
          <p:nvPr/>
        </p:nvSpPr>
        <p:spPr>
          <a:xfrm>
            <a:off x="2370582" y="6060817"/>
            <a:ext cx="228600" cy="228600"/>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918" name="Google Shape;918;p34"/>
          <p:cNvSpPr/>
          <p:nvPr/>
        </p:nvSpPr>
        <p:spPr>
          <a:xfrm>
            <a:off x="2364232" y="6054467"/>
            <a:ext cx="241300" cy="241300"/>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919" name="Google Shape;919;p34"/>
          <p:cNvSpPr/>
          <p:nvPr/>
        </p:nvSpPr>
        <p:spPr>
          <a:xfrm>
            <a:off x="2870200" y="6019800"/>
            <a:ext cx="368300" cy="368300"/>
          </a:xfrm>
          <a:prstGeom prst="rect">
            <a:avLst/>
          </a:prstGeom>
          <a:blipFill rotWithShape="1">
            <a:blip r:embed="rId1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920" name="Google Shape;920;p34"/>
          <p:cNvSpPr/>
          <p:nvPr/>
        </p:nvSpPr>
        <p:spPr>
          <a:xfrm>
            <a:off x="2942082" y="6060817"/>
            <a:ext cx="228600" cy="228600"/>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921" name="Google Shape;921;p34"/>
          <p:cNvSpPr/>
          <p:nvPr/>
        </p:nvSpPr>
        <p:spPr>
          <a:xfrm>
            <a:off x="2942082" y="6060817"/>
            <a:ext cx="228600" cy="228600"/>
          </a:xfrm>
          <a:custGeom>
            <a:avLst/>
            <a:gdLst/>
            <a:ahLst/>
            <a:cxnLst/>
            <a:rect l="l" t="t" r="r" b="b"/>
            <a:pathLst>
              <a:path w="228600" h="228600" extrusionOk="0">
                <a:moveTo>
                  <a:pt x="0" y="114300"/>
                </a:moveTo>
                <a:lnTo>
                  <a:pt x="8982" y="69809"/>
                </a:lnTo>
                <a:lnTo>
                  <a:pt x="33477" y="33477"/>
                </a:lnTo>
                <a:lnTo>
                  <a:pt x="69809" y="8982"/>
                </a:lnTo>
                <a:lnTo>
                  <a:pt x="114300" y="0"/>
                </a:lnTo>
                <a:lnTo>
                  <a:pt x="158790" y="8982"/>
                </a:lnTo>
                <a:lnTo>
                  <a:pt x="195122" y="33477"/>
                </a:lnTo>
                <a:lnTo>
                  <a:pt x="219617" y="69809"/>
                </a:lnTo>
                <a:lnTo>
                  <a:pt x="228600" y="114300"/>
                </a:lnTo>
                <a:lnTo>
                  <a:pt x="219617" y="158790"/>
                </a:lnTo>
                <a:lnTo>
                  <a:pt x="195122" y="195122"/>
                </a:lnTo>
                <a:lnTo>
                  <a:pt x="158790" y="219617"/>
                </a:lnTo>
                <a:lnTo>
                  <a:pt x="114300" y="228600"/>
                </a:lnTo>
                <a:lnTo>
                  <a:pt x="69809" y="219617"/>
                </a:lnTo>
                <a:lnTo>
                  <a:pt x="33477" y="195122"/>
                </a:lnTo>
                <a:lnTo>
                  <a:pt x="8982" y="158790"/>
                </a:lnTo>
                <a:lnTo>
                  <a:pt x="0" y="114300"/>
                </a:lnTo>
                <a:close/>
              </a:path>
            </a:pathLst>
          </a:custGeom>
          <a:noFill/>
          <a:ln w="12700" cap="flat" cmpd="sng">
            <a:solidFill>
              <a:srgbClr val="4A7EB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922" name="Google Shape;922;p34"/>
          <p:cNvSpPr/>
          <p:nvPr/>
        </p:nvSpPr>
        <p:spPr>
          <a:xfrm>
            <a:off x="2679700" y="6019800"/>
            <a:ext cx="368300" cy="368300"/>
          </a:xfrm>
          <a:prstGeom prst="rect">
            <a:avLst/>
          </a:prstGeom>
          <a:blipFill rotWithShape="1">
            <a:blip r:embed="rId1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923" name="Google Shape;923;p34"/>
          <p:cNvSpPr/>
          <p:nvPr/>
        </p:nvSpPr>
        <p:spPr>
          <a:xfrm>
            <a:off x="2751582" y="6060817"/>
            <a:ext cx="228600" cy="228600"/>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924" name="Google Shape;924;p34"/>
          <p:cNvSpPr/>
          <p:nvPr/>
        </p:nvSpPr>
        <p:spPr>
          <a:xfrm>
            <a:off x="2751582" y="6060817"/>
            <a:ext cx="228600" cy="228600"/>
          </a:xfrm>
          <a:custGeom>
            <a:avLst/>
            <a:gdLst/>
            <a:ahLst/>
            <a:cxnLst/>
            <a:rect l="l" t="t" r="r" b="b"/>
            <a:pathLst>
              <a:path w="228600" h="228600" extrusionOk="0">
                <a:moveTo>
                  <a:pt x="0" y="114300"/>
                </a:moveTo>
                <a:lnTo>
                  <a:pt x="8982" y="69809"/>
                </a:lnTo>
                <a:lnTo>
                  <a:pt x="33477" y="33477"/>
                </a:lnTo>
                <a:lnTo>
                  <a:pt x="69809" y="8982"/>
                </a:lnTo>
                <a:lnTo>
                  <a:pt x="114300" y="0"/>
                </a:lnTo>
                <a:lnTo>
                  <a:pt x="158790" y="8982"/>
                </a:lnTo>
                <a:lnTo>
                  <a:pt x="195122" y="33477"/>
                </a:lnTo>
                <a:lnTo>
                  <a:pt x="219617" y="69809"/>
                </a:lnTo>
                <a:lnTo>
                  <a:pt x="228600" y="114300"/>
                </a:lnTo>
                <a:lnTo>
                  <a:pt x="219617" y="158790"/>
                </a:lnTo>
                <a:lnTo>
                  <a:pt x="195122" y="195122"/>
                </a:lnTo>
                <a:lnTo>
                  <a:pt x="158790" y="219617"/>
                </a:lnTo>
                <a:lnTo>
                  <a:pt x="114300" y="228600"/>
                </a:lnTo>
                <a:lnTo>
                  <a:pt x="69809" y="219617"/>
                </a:lnTo>
                <a:lnTo>
                  <a:pt x="33477" y="195122"/>
                </a:lnTo>
                <a:lnTo>
                  <a:pt x="8982" y="158790"/>
                </a:lnTo>
                <a:lnTo>
                  <a:pt x="0" y="114300"/>
                </a:lnTo>
                <a:close/>
              </a:path>
            </a:pathLst>
          </a:custGeom>
          <a:noFill/>
          <a:ln w="12700" cap="flat" cmpd="sng">
            <a:solidFill>
              <a:srgbClr val="4A7EB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925" name="Google Shape;925;p34"/>
          <p:cNvSpPr/>
          <p:nvPr/>
        </p:nvSpPr>
        <p:spPr>
          <a:xfrm>
            <a:off x="3390900" y="6019800"/>
            <a:ext cx="368300" cy="368300"/>
          </a:xfrm>
          <a:prstGeom prst="rect">
            <a:avLst/>
          </a:prstGeom>
          <a:blipFill rotWithShape="1">
            <a:blip r:embed="rId14">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926" name="Google Shape;926;p34"/>
          <p:cNvSpPr/>
          <p:nvPr/>
        </p:nvSpPr>
        <p:spPr>
          <a:xfrm>
            <a:off x="3458464" y="6060817"/>
            <a:ext cx="228600" cy="228600"/>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927" name="Google Shape;927;p34"/>
          <p:cNvSpPr/>
          <p:nvPr/>
        </p:nvSpPr>
        <p:spPr>
          <a:xfrm>
            <a:off x="3452114" y="6054467"/>
            <a:ext cx="241300" cy="241300"/>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928" name="Google Shape;928;p34"/>
          <p:cNvSpPr/>
          <p:nvPr/>
        </p:nvSpPr>
        <p:spPr>
          <a:xfrm>
            <a:off x="4178300" y="6019800"/>
            <a:ext cx="368300" cy="368300"/>
          </a:xfrm>
          <a:prstGeom prst="rect">
            <a:avLst/>
          </a:prstGeom>
          <a:blipFill rotWithShape="1">
            <a:blip r:embed="rId1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929" name="Google Shape;929;p34"/>
          <p:cNvSpPr/>
          <p:nvPr/>
        </p:nvSpPr>
        <p:spPr>
          <a:xfrm>
            <a:off x="4250182" y="6060817"/>
            <a:ext cx="228600" cy="228600"/>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930" name="Google Shape;930;p34"/>
          <p:cNvSpPr/>
          <p:nvPr/>
        </p:nvSpPr>
        <p:spPr>
          <a:xfrm>
            <a:off x="4250182" y="6060817"/>
            <a:ext cx="228600" cy="228600"/>
          </a:xfrm>
          <a:custGeom>
            <a:avLst/>
            <a:gdLst/>
            <a:ahLst/>
            <a:cxnLst/>
            <a:rect l="l" t="t" r="r" b="b"/>
            <a:pathLst>
              <a:path w="228600" h="228600" extrusionOk="0">
                <a:moveTo>
                  <a:pt x="0" y="114300"/>
                </a:moveTo>
                <a:lnTo>
                  <a:pt x="8982" y="69809"/>
                </a:lnTo>
                <a:lnTo>
                  <a:pt x="33477" y="33477"/>
                </a:lnTo>
                <a:lnTo>
                  <a:pt x="69809" y="8982"/>
                </a:lnTo>
                <a:lnTo>
                  <a:pt x="114300" y="0"/>
                </a:lnTo>
                <a:lnTo>
                  <a:pt x="158790" y="8982"/>
                </a:lnTo>
                <a:lnTo>
                  <a:pt x="195122" y="33477"/>
                </a:lnTo>
                <a:lnTo>
                  <a:pt x="219617" y="69809"/>
                </a:lnTo>
                <a:lnTo>
                  <a:pt x="228600" y="114300"/>
                </a:lnTo>
                <a:lnTo>
                  <a:pt x="219617" y="158790"/>
                </a:lnTo>
                <a:lnTo>
                  <a:pt x="195122" y="195122"/>
                </a:lnTo>
                <a:lnTo>
                  <a:pt x="158790" y="219617"/>
                </a:lnTo>
                <a:lnTo>
                  <a:pt x="114300" y="228600"/>
                </a:lnTo>
                <a:lnTo>
                  <a:pt x="69809" y="219617"/>
                </a:lnTo>
                <a:lnTo>
                  <a:pt x="33477" y="195122"/>
                </a:lnTo>
                <a:lnTo>
                  <a:pt x="8982" y="158790"/>
                </a:lnTo>
                <a:lnTo>
                  <a:pt x="0" y="114300"/>
                </a:lnTo>
                <a:close/>
              </a:path>
            </a:pathLst>
          </a:custGeom>
          <a:noFill/>
          <a:ln w="12700" cap="flat" cmpd="sng">
            <a:solidFill>
              <a:srgbClr val="4A7EB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931" name="Google Shape;931;p34"/>
          <p:cNvSpPr/>
          <p:nvPr/>
        </p:nvSpPr>
        <p:spPr>
          <a:xfrm>
            <a:off x="4724400" y="6019800"/>
            <a:ext cx="368300" cy="368300"/>
          </a:xfrm>
          <a:prstGeom prst="rect">
            <a:avLst/>
          </a:prstGeom>
          <a:blipFill rotWithShape="1">
            <a:blip r:embed="rId1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932" name="Google Shape;932;p34"/>
          <p:cNvSpPr/>
          <p:nvPr/>
        </p:nvSpPr>
        <p:spPr>
          <a:xfrm>
            <a:off x="4796282" y="6060817"/>
            <a:ext cx="228600" cy="228600"/>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933" name="Google Shape;933;p34"/>
          <p:cNvSpPr/>
          <p:nvPr/>
        </p:nvSpPr>
        <p:spPr>
          <a:xfrm>
            <a:off x="4796282" y="6060817"/>
            <a:ext cx="228600" cy="228600"/>
          </a:xfrm>
          <a:custGeom>
            <a:avLst/>
            <a:gdLst/>
            <a:ahLst/>
            <a:cxnLst/>
            <a:rect l="l" t="t" r="r" b="b"/>
            <a:pathLst>
              <a:path w="228600" h="228600" extrusionOk="0">
                <a:moveTo>
                  <a:pt x="0" y="114300"/>
                </a:moveTo>
                <a:lnTo>
                  <a:pt x="8982" y="69809"/>
                </a:lnTo>
                <a:lnTo>
                  <a:pt x="33477" y="33477"/>
                </a:lnTo>
                <a:lnTo>
                  <a:pt x="69809" y="8982"/>
                </a:lnTo>
                <a:lnTo>
                  <a:pt x="114300" y="0"/>
                </a:lnTo>
                <a:lnTo>
                  <a:pt x="158790" y="8982"/>
                </a:lnTo>
                <a:lnTo>
                  <a:pt x="195122" y="33477"/>
                </a:lnTo>
                <a:lnTo>
                  <a:pt x="219617" y="69809"/>
                </a:lnTo>
                <a:lnTo>
                  <a:pt x="228600" y="114300"/>
                </a:lnTo>
                <a:lnTo>
                  <a:pt x="219617" y="158790"/>
                </a:lnTo>
                <a:lnTo>
                  <a:pt x="195122" y="195122"/>
                </a:lnTo>
                <a:lnTo>
                  <a:pt x="158790" y="219617"/>
                </a:lnTo>
                <a:lnTo>
                  <a:pt x="114300" y="228600"/>
                </a:lnTo>
                <a:lnTo>
                  <a:pt x="69809" y="219617"/>
                </a:lnTo>
                <a:lnTo>
                  <a:pt x="33477" y="195122"/>
                </a:lnTo>
                <a:lnTo>
                  <a:pt x="8982" y="158790"/>
                </a:lnTo>
                <a:lnTo>
                  <a:pt x="0" y="114300"/>
                </a:lnTo>
                <a:close/>
              </a:path>
            </a:pathLst>
          </a:custGeom>
          <a:noFill/>
          <a:ln w="12700" cap="flat" cmpd="sng">
            <a:solidFill>
              <a:srgbClr val="4A7EB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934" name="Google Shape;934;p34"/>
          <p:cNvSpPr/>
          <p:nvPr/>
        </p:nvSpPr>
        <p:spPr>
          <a:xfrm>
            <a:off x="5257800" y="6032500"/>
            <a:ext cx="368300" cy="368300"/>
          </a:xfrm>
          <a:prstGeom prst="rect">
            <a:avLst/>
          </a:prstGeom>
          <a:blipFill rotWithShape="1">
            <a:blip r:embed="rId1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935" name="Google Shape;935;p34"/>
          <p:cNvSpPr/>
          <p:nvPr/>
        </p:nvSpPr>
        <p:spPr>
          <a:xfrm>
            <a:off x="5316689" y="6067167"/>
            <a:ext cx="241300" cy="241300"/>
          </a:xfrm>
          <a:prstGeom prst="rect">
            <a:avLst/>
          </a:prstGeom>
          <a:blipFill rotWithShape="1">
            <a:blip r:embed="rId1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936" name="Google Shape;936;p34"/>
          <p:cNvSpPr/>
          <p:nvPr/>
        </p:nvSpPr>
        <p:spPr>
          <a:xfrm>
            <a:off x="5727700" y="6032500"/>
            <a:ext cx="355600" cy="368300"/>
          </a:xfrm>
          <a:prstGeom prst="rect">
            <a:avLst/>
          </a:prstGeom>
          <a:blipFill rotWithShape="1">
            <a:blip r:embed="rId17">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937" name="Google Shape;937;p34"/>
          <p:cNvSpPr/>
          <p:nvPr/>
        </p:nvSpPr>
        <p:spPr>
          <a:xfrm>
            <a:off x="5784850" y="6067167"/>
            <a:ext cx="241300" cy="241300"/>
          </a:xfrm>
          <a:prstGeom prst="rect">
            <a:avLst/>
          </a:prstGeom>
          <a:blipFill rotWithShape="1">
            <a:blip r:embed="rId18">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938" name="Google Shape;938;p34"/>
          <p:cNvSpPr/>
          <p:nvPr/>
        </p:nvSpPr>
        <p:spPr>
          <a:xfrm>
            <a:off x="6032500" y="6032500"/>
            <a:ext cx="368300" cy="368300"/>
          </a:xfrm>
          <a:prstGeom prst="rect">
            <a:avLst/>
          </a:prstGeom>
          <a:blipFill rotWithShape="1">
            <a:blip r:embed="rId19">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939" name="Google Shape;939;p34"/>
          <p:cNvSpPr/>
          <p:nvPr/>
        </p:nvSpPr>
        <p:spPr>
          <a:xfrm>
            <a:off x="6102286" y="6067167"/>
            <a:ext cx="241300" cy="241300"/>
          </a:xfrm>
          <a:prstGeom prst="rect">
            <a:avLst/>
          </a:prstGeom>
          <a:blipFill rotWithShape="1">
            <a:blip r:embed="rId1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940" name="Google Shape;940;p34"/>
          <p:cNvSpPr/>
          <p:nvPr/>
        </p:nvSpPr>
        <p:spPr>
          <a:xfrm>
            <a:off x="4508500" y="6032500"/>
            <a:ext cx="355600" cy="368300"/>
          </a:xfrm>
          <a:prstGeom prst="rect">
            <a:avLst/>
          </a:prstGeom>
          <a:blipFill rotWithShape="1">
            <a:blip r:embed="rId17">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941" name="Google Shape;941;p34"/>
          <p:cNvSpPr/>
          <p:nvPr/>
        </p:nvSpPr>
        <p:spPr>
          <a:xfrm>
            <a:off x="4572000" y="6073517"/>
            <a:ext cx="228600" cy="228600"/>
          </a:xfrm>
          <a:custGeom>
            <a:avLst/>
            <a:gdLst/>
            <a:ahLst/>
            <a:cxnLst/>
            <a:rect l="l" t="t" r="r" b="b"/>
            <a:pathLst>
              <a:path w="228600" h="228600" extrusionOk="0">
                <a:moveTo>
                  <a:pt x="114300" y="0"/>
                </a:moveTo>
                <a:lnTo>
                  <a:pt x="69806" y="8982"/>
                </a:lnTo>
                <a:lnTo>
                  <a:pt x="33475" y="33477"/>
                </a:lnTo>
                <a:lnTo>
                  <a:pt x="8981" y="69809"/>
                </a:lnTo>
                <a:lnTo>
                  <a:pt x="0" y="114300"/>
                </a:lnTo>
                <a:lnTo>
                  <a:pt x="8981" y="158790"/>
                </a:lnTo>
                <a:lnTo>
                  <a:pt x="33475" y="195122"/>
                </a:lnTo>
                <a:lnTo>
                  <a:pt x="69806" y="219617"/>
                </a:lnTo>
                <a:lnTo>
                  <a:pt x="114300" y="228600"/>
                </a:lnTo>
                <a:lnTo>
                  <a:pt x="158793" y="219617"/>
                </a:lnTo>
                <a:lnTo>
                  <a:pt x="195124" y="195122"/>
                </a:lnTo>
                <a:lnTo>
                  <a:pt x="219618" y="158790"/>
                </a:lnTo>
                <a:lnTo>
                  <a:pt x="228600" y="114300"/>
                </a:lnTo>
                <a:lnTo>
                  <a:pt x="219618" y="69809"/>
                </a:lnTo>
                <a:lnTo>
                  <a:pt x="195124" y="33477"/>
                </a:lnTo>
                <a:lnTo>
                  <a:pt x="158793" y="8982"/>
                </a:lnTo>
                <a:lnTo>
                  <a:pt x="114300" y="0"/>
                </a:lnTo>
                <a:close/>
              </a:path>
            </a:pathLst>
          </a:custGeom>
          <a:solidFill>
            <a:srgbClr val="FF0000"/>
          </a:solid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942" name="Google Shape;942;p34"/>
          <p:cNvSpPr/>
          <p:nvPr/>
        </p:nvSpPr>
        <p:spPr>
          <a:xfrm>
            <a:off x="4572000" y="6073517"/>
            <a:ext cx="228600" cy="228600"/>
          </a:xfrm>
          <a:custGeom>
            <a:avLst/>
            <a:gdLst/>
            <a:ahLst/>
            <a:cxnLst/>
            <a:rect l="l" t="t" r="r" b="b"/>
            <a:pathLst>
              <a:path w="228600" h="228600" extrusionOk="0">
                <a:moveTo>
                  <a:pt x="0" y="114300"/>
                </a:moveTo>
                <a:lnTo>
                  <a:pt x="8982" y="69809"/>
                </a:lnTo>
                <a:lnTo>
                  <a:pt x="33477" y="33477"/>
                </a:lnTo>
                <a:lnTo>
                  <a:pt x="69809" y="8982"/>
                </a:lnTo>
                <a:lnTo>
                  <a:pt x="114300" y="0"/>
                </a:lnTo>
                <a:lnTo>
                  <a:pt x="158790" y="8982"/>
                </a:lnTo>
                <a:lnTo>
                  <a:pt x="195122" y="33477"/>
                </a:lnTo>
                <a:lnTo>
                  <a:pt x="219617" y="69809"/>
                </a:lnTo>
                <a:lnTo>
                  <a:pt x="228600" y="114300"/>
                </a:lnTo>
                <a:lnTo>
                  <a:pt x="219617" y="158790"/>
                </a:lnTo>
                <a:lnTo>
                  <a:pt x="195122" y="195122"/>
                </a:lnTo>
                <a:lnTo>
                  <a:pt x="158790" y="219617"/>
                </a:lnTo>
                <a:lnTo>
                  <a:pt x="114300" y="228600"/>
                </a:lnTo>
                <a:lnTo>
                  <a:pt x="69809" y="219617"/>
                </a:lnTo>
                <a:lnTo>
                  <a:pt x="33477" y="195122"/>
                </a:lnTo>
                <a:lnTo>
                  <a:pt x="8982" y="158790"/>
                </a:lnTo>
                <a:lnTo>
                  <a:pt x="0" y="114300"/>
                </a:lnTo>
                <a:close/>
              </a:path>
            </a:pathLst>
          </a:custGeom>
          <a:noFill/>
          <a:ln w="12700" cap="flat" cmpd="sng">
            <a:solidFill>
              <a:srgbClr val="4A7EB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943" name="Google Shape;943;p34"/>
          <p:cNvSpPr/>
          <p:nvPr/>
        </p:nvSpPr>
        <p:spPr>
          <a:xfrm>
            <a:off x="4076700" y="6032500"/>
            <a:ext cx="355600" cy="368300"/>
          </a:xfrm>
          <a:prstGeom prst="rect">
            <a:avLst/>
          </a:prstGeom>
          <a:blipFill rotWithShape="1">
            <a:blip r:embed="rId17">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944" name="Google Shape;944;p34"/>
          <p:cNvSpPr/>
          <p:nvPr/>
        </p:nvSpPr>
        <p:spPr>
          <a:xfrm>
            <a:off x="4140200" y="6073517"/>
            <a:ext cx="228600" cy="228600"/>
          </a:xfrm>
          <a:custGeom>
            <a:avLst/>
            <a:gdLst/>
            <a:ahLst/>
            <a:cxnLst/>
            <a:rect l="l" t="t" r="r" b="b"/>
            <a:pathLst>
              <a:path w="228600" h="228600" extrusionOk="0">
                <a:moveTo>
                  <a:pt x="114300" y="0"/>
                </a:moveTo>
                <a:lnTo>
                  <a:pt x="69806" y="8982"/>
                </a:lnTo>
                <a:lnTo>
                  <a:pt x="33475" y="33477"/>
                </a:lnTo>
                <a:lnTo>
                  <a:pt x="8981" y="69809"/>
                </a:lnTo>
                <a:lnTo>
                  <a:pt x="0" y="114300"/>
                </a:lnTo>
                <a:lnTo>
                  <a:pt x="8981" y="158790"/>
                </a:lnTo>
                <a:lnTo>
                  <a:pt x="33475" y="195122"/>
                </a:lnTo>
                <a:lnTo>
                  <a:pt x="69806" y="219617"/>
                </a:lnTo>
                <a:lnTo>
                  <a:pt x="114300" y="228600"/>
                </a:lnTo>
                <a:lnTo>
                  <a:pt x="158793" y="219617"/>
                </a:lnTo>
                <a:lnTo>
                  <a:pt x="195124" y="195122"/>
                </a:lnTo>
                <a:lnTo>
                  <a:pt x="219618" y="158790"/>
                </a:lnTo>
                <a:lnTo>
                  <a:pt x="228600" y="114300"/>
                </a:lnTo>
                <a:lnTo>
                  <a:pt x="219618" y="69809"/>
                </a:lnTo>
                <a:lnTo>
                  <a:pt x="195124" y="33477"/>
                </a:lnTo>
                <a:lnTo>
                  <a:pt x="158793" y="8982"/>
                </a:lnTo>
                <a:lnTo>
                  <a:pt x="114300" y="0"/>
                </a:lnTo>
                <a:close/>
              </a:path>
            </a:pathLst>
          </a:custGeom>
          <a:solidFill>
            <a:srgbClr val="FF0000"/>
          </a:solid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945" name="Google Shape;945;p34"/>
          <p:cNvSpPr/>
          <p:nvPr/>
        </p:nvSpPr>
        <p:spPr>
          <a:xfrm>
            <a:off x="4140200" y="6073517"/>
            <a:ext cx="228600" cy="228600"/>
          </a:xfrm>
          <a:custGeom>
            <a:avLst/>
            <a:gdLst/>
            <a:ahLst/>
            <a:cxnLst/>
            <a:rect l="l" t="t" r="r" b="b"/>
            <a:pathLst>
              <a:path w="228600" h="228600" extrusionOk="0">
                <a:moveTo>
                  <a:pt x="0" y="114300"/>
                </a:moveTo>
                <a:lnTo>
                  <a:pt x="8982" y="69809"/>
                </a:lnTo>
                <a:lnTo>
                  <a:pt x="33477" y="33477"/>
                </a:lnTo>
                <a:lnTo>
                  <a:pt x="69809" y="8982"/>
                </a:lnTo>
                <a:lnTo>
                  <a:pt x="114300" y="0"/>
                </a:lnTo>
                <a:lnTo>
                  <a:pt x="158790" y="8982"/>
                </a:lnTo>
                <a:lnTo>
                  <a:pt x="195122" y="33477"/>
                </a:lnTo>
                <a:lnTo>
                  <a:pt x="219617" y="69809"/>
                </a:lnTo>
                <a:lnTo>
                  <a:pt x="228600" y="114300"/>
                </a:lnTo>
                <a:lnTo>
                  <a:pt x="219617" y="158790"/>
                </a:lnTo>
                <a:lnTo>
                  <a:pt x="195122" y="195122"/>
                </a:lnTo>
                <a:lnTo>
                  <a:pt x="158790" y="219617"/>
                </a:lnTo>
                <a:lnTo>
                  <a:pt x="114300" y="228600"/>
                </a:lnTo>
                <a:lnTo>
                  <a:pt x="69809" y="219617"/>
                </a:lnTo>
                <a:lnTo>
                  <a:pt x="33477" y="195122"/>
                </a:lnTo>
                <a:lnTo>
                  <a:pt x="8982" y="158790"/>
                </a:lnTo>
                <a:lnTo>
                  <a:pt x="0" y="114300"/>
                </a:lnTo>
                <a:close/>
              </a:path>
            </a:pathLst>
          </a:custGeom>
          <a:noFill/>
          <a:ln w="12700" cap="flat" cmpd="sng">
            <a:solidFill>
              <a:srgbClr val="4A7EB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946" name="Google Shape;946;p34"/>
          <p:cNvSpPr/>
          <p:nvPr/>
        </p:nvSpPr>
        <p:spPr>
          <a:xfrm>
            <a:off x="4495800" y="5715000"/>
            <a:ext cx="152400" cy="927100"/>
          </a:xfrm>
          <a:prstGeom prst="rect">
            <a:avLst/>
          </a:prstGeom>
          <a:blipFill rotWithShape="1">
            <a:blip r:embed="rId20">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947" name="Google Shape;947;p34"/>
          <p:cNvSpPr/>
          <p:nvPr/>
        </p:nvSpPr>
        <p:spPr>
          <a:xfrm>
            <a:off x="4572000" y="5753100"/>
            <a:ext cx="0" cy="796290"/>
          </a:xfrm>
          <a:custGeom>
            <a:avLst/>
            <a:gdLst/>
            <a:ahLst/>
            <a:cxnLst/>
            <a:rect l="l" t="t" r="r" b="b"/>
            <a:pathLst>
              <a:path w="120000" h="796290" extrusionOk="0">
                <a:moveTo>
                  <a:pt x="0" y="0"/>
                </a:moveTo>
                <a:lnTo>
                  <a:pt x="0" y="796091"/>
                </a:lnTo>
              </a:path>
            </a:pathLst>
          </a:custGeom>
          <a:noFill/>
          <a:ln w="25400" cap="flat" cmpd="sng">
            <a:solidFill>
              <a:srgbClr val="4F81B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948" name="Google Shape;948;p34"/>
          <p:cNvSpPr txBox="1"/>
          <p:nvPr/>
        </p:nvSpPr>
        <p:spPr>
          <a:xfrm>
            <a:off x="3251700" y="5092950"/>
            <a:ext cx="2850600" cy="828600"/>
          </a:xfrm>
          <a:prstGeom prst="rect">
            <a:avLst/>
          </a:prstGeom>
          <a:noFill/>
          <a:ln>
            <a:noFill/>
          </a:ln>
        </p:spPr>
        <p:txBody>
          <a:bodyPr spcFirstLastPara="1" wrap="square" lIns="0" tIns="12700" rIns="0" bIns="0" anchor="t" anchorCtr="0">
            <a:noAutofit/>
          </a:bodyPr>
          <a:lstStyle/>
          <a:p>
            <a:pPr marL="532765" marR="0" lvl="0" indent="0" algn="l" rtl="0">
              <a:lnSpc>
                <a:spcPct val="100000"/>
              </a:lnSpc>
              <a:spcBef>
                <a:spcPts val="0"/>
              </a:spcBef>
              <a:spcAft>
                <a:spcPts val="0"/>
              </a:spcAft>
              <a:buClr>
                <a:schemeClr val="dk1"/>
              </a:buClr>
              <a:buSzPts val="2400"/>
              <a:buFont typeface="Trebuchet MS"/>
              <a:buNone/>
            </a:pPr>
            <a:r>
              <a:rPr lang="en-US" sz="2400">
                <a:solidFill>
                  <a:schemeClr val="dk1"/>
                </a:solidFill>
                <a:latin typeface="Trebuchet MS"/>
                <a:ea typeface="Trebuchet MS"/>
                <a:cs typeface="Trebuchet MS"/>
                <a:sym typeface="Trebuchet MS"/>
              </a:rPr>
              <a:t>Tumor Size</a:t>
            </a:r>
            <a:endParaRPr sz="2400">
              <a:solidFill>
                <a:schemeClr val="dk1"/>
              </a:solidFill>
              <a:latin typeface="Trebuchet MS"/>
              <a:ea typeface="Trebuchet MS"/>
              <a:cs typeface="Trebuchet MS"/>
              <a:sym typeface="Trebuchet MS"/>
            </a:endParaRPr>
          </a:p>
          <a:p>
            <a:pPr marL="12700" marR="0" lvl="0" indent="0" algn="l" rtl="0">
              <a:lnSpc>
                <a:spcPct val="100000"/>
              </a:lnSpc>
              <a:spcBef>
                <a:spcPts val="1765"/>
              </a:spcBef>
              <a:spcAft>
                <a:spcPts val="0"/>
              </a:spcAft>
              <a:buClr>
                <a:schemeClr val="dk1"/>
              </a:buClr>
              <a:buSzPts val="2100"/>
              <a:buFont typeface="Trebuchet MS"/>
              <a:buNone/>
            </a:pPr>
            <a:r>
              <a:rPr lang="en-US" sz="2100" baseline="30000">
                <a:solidFill>
                  <a:schemeClr val="dk1"/>
                </a:solidFill>
                <a:latin typeface="Trebuchet MS"/>
                <a:ea typeface="Trebuchet MS"/>
                <a:cs typeface="Trebuchet MS"/>
                <a:sym typeface="Trebuchet MS"/>
              </a:rPr>
              <a:t>Predict Benign       </a:t>
            </a:r>
            <a:r>
              <a:rPr lang="en-US" sz="1400">
                <a:solidFill>
                  <a:schemeClr val="dk1"/>
                </a:solidFill>
                <a:latin typeface="Trebuchet MS"/>
                <a:ea typeface="Trebuchet MS"/>
                <a:cs typeface="Trebuchet MS"/>
                <a:sym typeface="Trebuchet MS"/>
              </a:rPr>
              <a:t>Predict Malignant</a:t>
            </a:r>
            <a:endParaRPr sz="1400">
              <a:solidFill>
                <a:schemeClr val="dk1"/>
              </a:solidFill>
              <a:latin typeface="Trebuchet MS"/>
              <a:ea typeface="Trebuchet MS"/>
              <a:cs typeface="Trebuchet MS"/>
              <a:sym typeface="Trebuchet MS"/>
            </a:endParaRPr>
          </a:p>
        </p:txBody>
      </p:sp>
      <p:sp>
        <p:nvSpPr>
          <p:cNvPr id="949" name="Google Shape;949;p34"/>
          <p:cNvSpPr txBox="1"/>
          <p:nvPr/>
        </p:nvSpPr>
        <p:spPr>
          <a:xfrm>
            <a:off x="-12700" y="6527800"/>
            <a:ext cx="2682900" cy="2541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600"/>
              <a:buFont typeface="Tahoma"/>
              <a:buNone/>
            </a:pPr>
            <a:r>
              <a:rPr lang="en-US" sz="1600">
                <a:solidFill>
                  <a:schemeClr val="dk1"/>
                </a:solidFill>
                <a:latin typeface="Tahoma"/>
                <a:ea typeface="Tahoma"/>
                <a:cs typeface="Tahoma"/>
                <a:sym typeface="Tahoma"/>
              </a:rPr>
              <a:t>Slide Credit: Eric Eaton</a:t>
            </a:r>
            <a:endParaRPr sz="1600">
              <a:solidFill>
                <a:schemeClr val="dk1"/>
              </a:solidFill>
              <a:latin typeface="Tahoma"/>
              <a:ea typeface="Tahoma"/>
              <a:cs typeface="Tahoma"/>
              <a:sym typeface="Tahoma"/>
            </a:endParaRP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954"/>
        <p:cNvGrpSpPr/>
        <p:nvPr/>
      </p:nvGrpSpPr>
      <p:grpSpPr>
        <a:xfrm>
          <a:off x="0" y="0"/>
          <a:ext cx="0" cy="0"/>
          <a:chOff x="0" y="0"/>
          <a:chExt cx="0" cy="0"/>
        </a:xfrm>
      </p:grpSpPr>
      <p:sp>
        <p:nvSpPr>
          <p:cNvPr id="955" name="Google Shape;955;p35"/>
          <p:cNvSpPr/>
          <p:nvPr/>
        </p:nvSpPr>
        <p:spPr>
          <a:xfrm>
            <a:off x="7315200" y="5410200"/>
            <a:ext cx="1752600" cy="914400"/>
          </a:xfrm>
          <a:prstGeom prst="roundRect">
            <a:avLst>
              <a:gd name="adj" fmla="val 16667"/>
            </a:avLst>
          </a:prstGeom>
          <a:solidFill>
            <a:srgbClr val="F0F8F9"/>
          </a:solid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2400"/>
              <a:buFont typeface="Arial"/>
              <a:buNone/>
            </a:pPr>
            <a:r>
              <a:rPr lang="en-US" sz="2400">
                <a:solidFill>
                  <a:srgbClr val="000000"/>
                </a:solidFill>
                <a:latin typeface="Arial"/>
                <a:ea typeface="Arial"/>
                <a:cs typeface="Arial"/>
                <a:sym typeface="Arial"/>
              </a:rPr>
              <a:t>Prediction</a:t>
            </a:r>
            <a:endParaRPr/>
          </a:p>
        </p:txBody>
      </p:sp>
      <p:sp>
        <p:nvSpPr>
          <p:cNvPr id="956" name="Google Shape;956;p35"/>
          <p:cNvSpPr/>
          <p:nvPr/>
        </p:nvSpPr>
        <p:spPr>
          <a:xfrm>
            <a:off x="4645342" y="1480634"/>
            <a:ext cx="2965449" cy="571620"/>
          </a:xfrm>
          <a:prstGeom prst="roundRect">
            <a:avLst>
              <a:gd name="adj" fmla="val 16667"/>
            </a:avLst>
          </a:prstGeom>
          <a:solidFill>
            <a:srgbClr val="F0F8F9"/>
          </a:solid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2400"/>
              <a:buFont typeface="Arial"/>
              <a:buNone/>
            </a:pPr>
            <a:r>
              <a:rPr lang="en-US" sz="2400">
                <a:solidFill>
                  <a:srgbClr val="000000"/>
                </a:solidFill>
                <a:latin typeface="Arial"/>
                <a:ea typeface="Arial"/>
                <a:cs typeface="Arial"/>
                <a:sym typeface="Arial"/>
              </a:rPr>
              <a:t>Training Labels</a:t>
            </a:r>
            <a:endParaRPr/>
          </a:p>
        </p:txBody>
      </p:sp>
      <p:grpSp>
        <p:nvGrpSpPr>
          <p:cNvPr id="957" name="Google Shape;957;p35"/>
          <p:cNvGrpSpPr/>
          <p:nvPr/>
        </p:nvGrpSpPr>
        <p:grpSpPr>
          <a:xfrm>
            <a:off x="276225" y="1815592"/>
            <a:ext cx="2314575" cy="2849562"/>
            <a:chOff x="228600" y="1417320"/>
            <a:chExt cx="2438400" cy="2849880"/>
          </a:xfrm>
        </p:grpSpPr>
        <p:sp>
          <p:nvSpPr>
            <p:cNvPr id="958" name="Google Shape;958;p35"/>
            <p:cNvSpPr txBox="1"/>
            <p:nvPr/>
          </p:nvSpPr>
          <p:spPr>
            <a:xfrm>
              <a:off x="533400" y="1417320"/>
              <a:ext cx="1828800" cy="830997"/>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rgbClr val="000000"/>
                </a:buClr>
                <a:buSzPts val="2400"/>
                <a:buFont typeface="Arial"/>
                <a:buNone/>
              </a:pPr>
              <a:r>
                <a:rPr lang="en-US" sz="2400">
                  <a:solidFill>
                    <a:srgbClr val="000000"/>
                  </a:solidFill>
                  <a:latin typeface="Arial"/>
                  <a:ea typeface="Arial"/>
                  <a:cs typeface="Arial"/>
                  <a:sym typeface="Arial"/>
                </a:rPr>
                <a:t>Training Images</a:t>
              </a:r>
              <a:endParaRPr/>
            </a:p>
          </p:txBody>
        </p:sp>
        <p:sp>
          <p:nvSpPr>
            <p:cNvPr id="959" name="Google Shape;959;p35"/>
            <p:cNvSpPr/>
            <p:nvPr/>
          </p:nvSpPr>
          <p:spPr>
            <a:xfrm>
              <a:off x="228600" y="1448185"/>
              <a:ext cx="2438400" cy="2819015"/>
            </a:xfrm>
            <a:prstGeom prst="roundRect">
              <a:avLst>
                <a:gd name="adj" fmla="val 16667"/>
              </a:avLst>
            </a:prstGeom>
            <a:no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2400"/>
                <a:buFont typeface="Arial"/>
                <a:buNone/>
              </a:pPr>
              <a:endParaRPr sz="2400">
                <a:solidFill>
                  <a:srgbClr val="000000"/>
                </a:solidFill>
                <a:latin typeface="Arial"/>
                <a:ea typeface="Arial"/>
                <a:cs typeface="Arial"/>
                <a:sym typeface="Arial"/>
              </a:endParaRPr>
            </a:p>
          </p:txBody>
        </p:sp>
      </p:grpSp>
      <p:sp>
        <p:nvSpPr>
          <p:cNvPr id="960" name="Google Shape;960;p35"/>
          <p:cNvSpPr/>
          <p:nvPr/>
        </p:nvSpPr>
        <p:spPr>
          <a:xfrm>
            <a:off x="5350996" y="2495309"/>
            <a:ext cx="1448435" cy="914400"/>
          </a:xfrm>
          <a:prstGeom prst="roundRect">
            <a:avLst>
              <a:gd name="adj" fmla="val 16667"/>
            </a:avLst>
          </a:prstGeom>
          <a:solidFill>
            <a:srgbClr val="F0F8F9"/>
          </a:solid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2400"/>
              <a:buFont typeface="Arial"/>
              <a:buNone/>
            </a:pPr>
            <a:r>
              <a:rPr lang="en-US" sz="2400">
                <a:solidFill>
                  <a:srgbClr val="000000"/>
                </a:solidFill>
                <a:latin typeface="Arial"/>
                <a:ea typeface="Arial"/>
                <a:cs typeface="Arial"/>
                <a:sym typeface="Arial"/>
              </a:rPr>
              <a:t>Training</a:t>
            </a:r>
            <a:endParaRPr/>
          </a:p>
        </p:txBody>
      </p:sp>
      <p:sp>
        <p:nvSpPr>
          <p:cNvPr id="961" name="Google Shape;961;p35"/>
          <p:cNvSpPr txBox="1"/>
          <p:nvPr/>
        </p:nvSpPr>
        <p:spPr>
          <a:xfrm>
            <a:off x="565547" y="1218697"/>
            <a:ext cx="1748790" cy="52387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0000"/>
              </a:buClr>
              <a:buSzPts val="2800"/>
              <a:buFont typeface="Arial"/>
              <a:buNone/>
            </a:pPr>
            <a:r>
              <a:rPr lang="en-US" sz="2800" b="1">
                <a:solidFill>
                  <a:srgbClr val="000000"/>
                </a:solidFill>
                <a:latin typeface="Arial"/>
                <a:ea typeface="Arial"/>
                <a:cs typeface="Arial"/>
                <a:sym typeface="Arial"/>
              </a:rPr>
              <a:t>Training</a:t>
            </a:r>
            <a:endParaRPr/>
          </a:p>
        </p:txBody>
      </p:sp>
      <p:sp>
        <p:nvSpPr>
          <p:cNvPr id="962" name="Google Shape;962;p35"/>
          <p:cNvSpPr/>
          <p:nvPr/>
        </p:nvSpPr>
        <p:spPr>
          <a:xfrm>
            <a:off x="3200400" y="2438400"/>
            <a:ext cx="1524000" cy="914400"/>
          </a:xfrm>
          <a:prstGeom prst="roundRect">
            <a:avLst>
              <a:gd name="adj" fmla="val 16667"/>
            </a:avLst>
          </a:prstGeom>
          <a:solidFill>
            <a:srgbClr val="F0F8F9"/>
          </a:solid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2400"/>
              <a:buFont typeface="Arial"/>
              <a:buNone/>
            </a:pPr>
            <a:r>
              <a:rPr lang="en-US" sz="2400">
                <a:solidFill>
                  <a:srgbClr val="000000"/>
                </a:solidFill>
                <a:latin typeface="Arial"/>
                <a:ea typeface="Arial"/>
                <a:cs typeface="Arial"/>
                <a:sym typeface="Arial"/>
              </a:rPr>
              <a:t>Features</a:t>
            </a:r>
            <a:endParaRPr/>
          </a:p>
        </p:txBody>
      </p:sp>
      <p:sp>
        <p:nvSpPr>
          <p:cNvPr id="963" name="Google Shape;963;p35"/>
          <p:cNvSpPr/>
          <p:nvPr/>
        </p:nvSpPr>
        <p:spPr>
          <a:xfrm>
            <a:off x="2590800" y="2743200"/>
            <a:ext cx="533400" cy="304800"/>
          </a:xfrm>
          <a:prstGeom prst="rightArrow">
            <a:avLst>
              <a:gd name="adj1" fmla="val 50000"/>
              <a:gd name="adj2" fmla="val 50000"/>
            </a:avLst>
          </a:prstGeom>
          <a:solidFill>
            <a:schemeClr val="accent1"/>
          </a:solid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800"/>
              <a:buFont typeface="Arial"/>
              <a:buNone/>
            </a:pPr>
            <a:endParaRPr sz="1800">
              <a:solidFill>
                <a:srgbClr val="FFFFFF"/>
              </a:solidFill>
              <a:latin typeface="Arial"/>
              <a:ea typeface="Arial"/>
              <a:cs typeface="Arial"/>
              <a:sym typeface="Arial"/>
            </a:endParaRPr>
          </a:p>
        </p:txBody>
      </p:sp>
      <p:sp>
        <p:nvSpPr>
          <p:cNvPr id="964" name="Google Shape;964;p35"/>
          <p:cNvSpPr/>
          <p:nvPr/>
        </p:nvSpPr>
        <p:spPr>
          <a:xfrm>
            <a:off x="4800600" y="2743200"/>
            <a:ext cx="533400" cy="304800"/>
          </a:xfrm>
          <a:prstGeom prst="rightArrow">
            <a:avLst>
              <a:gd name="adj1" fmla="val 50000"/>
              <a:gd name="adj2" fmla="val 50000"/>
            </a:avLst>
          </a:prstGeom>
          <a:solidFill>
            <a:schemeClr val="accent1"/>
          </a:solid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800"/>
              <a:buFont typeface="Arial"/>
              <a:buNone/>
            </a:pPr>
            <a:endParaRPr sz="1800">
              <a:solidFill>
                <a:srgbClr val="FFFFFF"/>
              </a:solidFill>
              <a:latin typeface="Arial"/>
              <a:ea typeface="Arial"/>
              <a:cs typeface="Arial"/>
              <a:sym typeface="Arial"/>
            </a:endParaRPr>
          </a:p>
        </p:txBody>
      </p:sp>
      <p:sp>
        <p:nvSpPr>
          <p:cNvPr id="965" name="Google Shape;965;p35"/>
          <p:cNvSpPr/>
          <p:nvPr/>
        </p:nvSpPr>
        <p:spPr>
          <a:xfrm rot="5400000">
            <a:off x="5846613" y="2114309"/>
            <a:ext cx="457200" cy="304800"/>
          </a:xfrm>
          <a:prstGeom prst="rightArrow">
            <a:avLst>
              <a:gd name="adj1" fmla="val 50000"/>
              <a:gd name="adj2" fmla="val 50000"/>
            </a:avLst>
          </a:prstGeom>
          <a:solidFill>
            <a:schemeClr val="accent1"/>
          </a:solid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800"/>
              <a:buFont typeface="Arial"/>
              <a:buNone/>
            </a:pPr>
            <a:endParaRPr sz="1800">
              <a:solidFill>
                <a:srgbClr val="FFFFFF"/>
              </a:solidFill>
              <a:latin typeface="Arial"/>
              <a:ea typeface="Arial"/>
              <a:cs typeface="Arial"/>
              <a:sym typeface="Arial"/>
            </a:endParaRPr>
          </a:p>
        </p:txBody>
      </p:sp>
      <p:sp>
        <p:nvSpPr>
          <p:cNvPr id="966" name="Google Shape;966;p35"/>
          <p:cNvSpPr/>
          <p:nvPr/>
        </p:nvSpPr>
        <p:spPr>
          <a:xfrm>
            <a:off x="2503719" y="5410200"/>
            <a:ext cx="1752600" cy="914400"/>
          </a:xfrm>
          <a:prstGeom prst="roundRect">
            <a:avLst>
              <a:gd name="adj" fmla="val 16667"/>
            </a:avLst>
          </a:prstGeom>
          <a:solidFill>
            <a:srgbClr val="F0F8F9"/>
          </a:solid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2400"/>
              <a:buFont typeface="Arial"/>
              <a:buNone/>
            </a:pPr>
            <a:r>
              <a:rPr lang="en-US" sz="2400">
                <a:solidFill>
                  <a:srgbClr val="000000"/>
                </a:solidFill>
                <a:latin typeface="Arial"/>
                <a:ea typeface="Arial"/>
                <a:cs typeface="Arial"/>
                <a:sym typeface="Arial"/>
              </a:rPr>
              <a:t>Features</a:t>
            </a:r>
            <a:endParaRPr/>
          </a:p>
        </p:txBody>
      </p:sp>
      <p:sp>
        <p:nvSpPr>
          <p:cNvPr id="967" name="Google Shape;967;p35"/>
          <p:cNvSpPr/>
          <p:nvPr/>
        </p:nvSpPr>
        <p:spPr>
          <a:xfrm>
            <a:off x="1894119" y="5715000"/>
            <a:ext cx="533400" cy="304800"/>
          </a:xfrm>
          <a:prstGeom prst="rightArrow">
            <a:avLst>
              <a:gd name="adj1" fmla="val 50000"/>
              <a:gd name="adj2" fmla="val 50000"/>
            </a:avLst>
          </a:prstGeom>
          <a:solidFill>
            <a:schemeClr val="accent1"/>
          </a:solid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800"/>
              <a:buFont typeface="Arial"/>
              <a:buNone/>
            </a:pPr>
            <a:endParaRPr sz="1800">
              <a:solidFill>
                <a:srgbClr val="FFFFFF"/>
              </a:solidFill>
              <a:latin typeface="Arial"/>
              <a:ea typeface="Arial"/>
              <a:cs typeface="Arial"/>
              <a:sym typeface="Arial"/>
            </a:endParaRPr>
          </a:p>
        </p:txBody>
      </p:sp>
      <p:sp>
        <p:nvSpPr>
          <p:cNvPr id="968" name="Google Shape;968;p35"/>
          <p:cNvSpPr txBox="1"/>
          <p:nvPr/>
        </p:nvSpPr>
        <p:spPr>
          <a:xfrm>
            <a:off x="571414" y="4893754"/>
            <a:ext cx="1589405" cy="52387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0000"/>
              </a:buClr>
              <a:buSzPts val="2800"/>
              <a:buFont typeface="Arial"/>
              <a:buNone/>
            </a:pPr>
            <a:r>
              <a:rPr lang="en-US" sz="2800" b="1">
                <a:solidFill>
                  <a:srgbClr val="000000"/>
                </a:solidFill>
                <a:latin typeface="Arial"/>
                <a:ea typeface="Arial"/>
                <a:cs typeface="Arial"/>
                <a:sym typeface="Arial"/>
              </a:rPr>
              <a:t>Testing</a:t>
            </a:r>
            <a:endParaRPr/>
          </a:p>
        </p:txBody>
      </p:sp>
      <p:sp>
        <p:nvSpPr>
          <p:cNvPr id="969" name="Google Shape;969;p35"/>
          <p:cNvSpPr txBox="1"/>
          <p:nvPr/>
        </p:nvSpPr>
        <p:spPr>
          <a:xfrm>
            <a:off x="685800" y="6248400"/>
            <a:ext cx="1265469" cy="46196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rgbClr val="000000"/>
              </a:buClr>
              <a:buSzPts val="2400"/>
              <a:buFont typeface="Arial"/>
              <a:buNone/>
            </a:pPr>
            <a:r>
              <a:rPr lang="en-US" sz="1600">
                <a:solidFill>
                  <a:srgbClr val="000000"/>
                </a:solidFill>
                <a:latin typeface="Arial"/>
                <a:ea typeface="Arial"/>
                <a:cs typeface="Arial"/>
                <a:sym typeface="Arial"/>
              </a:rPr>
              <a:t>Test</a:t>
            </a:r>
            <a:r>
              <a:rPr lang="en-US" sz="1400">
                <a:solidFill>
                  <a:srgbClr val="000000"/>
                </a:solidFill>
                <a:latin typeface="Arial"/>
                <a:ea typeface="Arial"/>
                <a:cs typeface="Arial"/>
                <a:sym typeface="Arial"/>
              </a:rPr>
              <a:t> </a:t>
            </a:r>
            <a:r>
              <a:rPr lang="en-US" sz="1600">
                <a:solidFill>
                  <a:srgbClr val="000000"/>
                </a:solidFill>
                <a:latin typeface="Arial"/>
                <a:ea typeface="Arial"/>
                <a:cs typeface="Arial"/>
                <a:sym typeface="Arial"/>
              </a:rPr>
              <a:t>Image</a:t>
            </a:r>
            <a:endParaRPr/>
          </a:p>
        </p:txBody>
      </p:sp>
      <p:sp>
        <p:nvSpPr>
          <p:cNvPr id="970" name="Google Shape;970;p35"/>
          <p:cNvSpPr/>
          <p:nvPr/>
        </p:nvSpPr>
        <p:spPr>
          <a:xfrm>
            <a:off x="6927850" y="2743200"/>
            <a:ext cx="533400" cy="304800"/>
          </a:xfrm>
          <a:prstGeom prst="rightArrow">
            <a:avLst>
              <a:gd name="adj1" fmla="val 50000"/>
              <a:gd name="adj2" fmla="val 50000"/>
            </a:avLst>
          </a:prstGeom>
          <a:solidFill>
            <a:schemeClr val="accent1"/>
          </a:solid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800"/>
              <a:buFont typeface="Arial"/>
              <a:buNone/>
            </a:pPr>
            <a:endParaRPr sz="1800">
              <a:solidFill>
                <a:srgbClr val="FFFFFF"/>
              </a:solidFill>
              <a:latin typeface="Arial"/>
              <a:ea typeface="Arial"/>
              <a:cs typeface="Arial"/>
              <a:sym typeface="Arial"/>
            </a:endParaRPr>
          </a:p>
        </p:txBody>
      </p:sp>
      <p:sp>
        <p:nvSpPr>
          <p:cNvPr id="971" name="Google Shape;971;p35"/>
          <p:cNvSpPr/>
          <p:nvPr/>
        </p:nvSpPr>
        <p:spPr>
          <a:xfrm>
            <a:off x="7543800" y="2438400"/>
            <a:ext cx="1524000" cy="914400"/>
          </a:xfrm>
          <a:prstGeom prst="roundRect">
            <a:avLst>
              <a:gd name="adj" fmla="val 16667"/>
            </a:avLst>
          </a:prstGeom>
          <a:solidFill>
            <a:srgbClr val="F0F8F9"/>
          </a:solid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2400"/>
              <a:buFont typeface="Arial"/>
              <a:buNone/>
            </a:pPr>
            <a:r>
              <a:rPr lang="en-US" sz="2400">
                <a:solidFill>
                  <a:srgbClr val="000000"/>
                </a:solidFill>
                <a:latin typeface="Arial"/>
                <a:ea typeface="Arial"/>
                <a:cs typeface="Arial"/>
                <a:sym typeface="Arial"/>
              </a:rPr>
              <a:t>Learned model</a:t>
            </a:r>
            <a:endParaRPr/>
          </a:p>
        </p:txBody>
      </p:sp>
      <p:sp>
        <p:nvSpPr>
          <p:cNvPr id="972" name="Google Shape;972;p35"/>
          <p:cNvSpPr/>
          <p:nvPr/>
        </p:nvSpPr>
        <p:spPr>
          <a:xfrm>
            <a:off x="4942119" y="5410200"/>
            <a:ext cx="1752600" cy="914400"/>
          </a:xfrm>
          <a:prstGeom prst="roundRect">
            <a:avLst>
              <a:gd name="adj" fmla="val 16667"/>
            </a:avLst>
          </a:prstGeom>
          <a:solidFill>
            <a:srgbClr val="F0F8F9"/>
          </a:solid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2400"/>
              <a:buFont typeface="Arial"/>
              <a:buNone/>
            </a:pPr>
            <a:r>
              <a:rPr lang="en-US" sz="2400">
                <a:solidFill>
                  <a:srgbClr val="000000"/>
                </a:solidFill>
                <a:latin typeface="Arial"/>
                <a:ea typeface="Arial"/>
                <a:cs typeface="Arial"/>
                <a:sym typeface="Arial"/>
              </a:rPr>
              <a:t>Learned model</a:t>
            </a:r>
            <a:endParaRPr/>
          </a:p>
        </p:txBody>
      </p:sp>
      <p:sp>
        <p:nvSpPr>
          <p:cNvPr id="973" name="Google Shape;973;p35"/>
          <p:cNvSpPr/>
          <p:nvPr/>
        </p:nvSpPr>
        <p:spPr>
          <a:xfrm>
            <a:off x="4332519" y="5715000"/>
            <a:ext cx="533400" cy="304800"/>
          </a:xfrm>
          <a:prstGeom prst="rightArrow">
            <a:avLst>
              <a:gd name="adj1" fmla="val 50000"/>
              <a:gd name="adj2" fmla="val 50000"/>
            </a:avLst>
          </a:prstGeom>
          <a:solidFill>
            <a:schemeClr val="accent1"/>
          </a:solid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800"/>
              <a:buFont typeface="Arial"/>
              <a:buNone/>
            </a:pPr>
            <a:endParaRPr sz="1800">
              <a:solidFill>
                <a:srgbClr val="FFFFFF"/>
              </a:solidFill>
              <a:latin typeface="Arial"/>
              <a:ea typeface="Arial"/>
              <a:cs typeface="Arial"/>
              <a:sym typeface="Arial"/>
            </a:endParaRPr>
          </a:p>
        </p:txBody>
      </p:sp>
      <p:sp>
        <p:nvSpPr>
          <p:cNvPr id="974" name="Google Shape;974;p35"/>
          <p:cNvSpPr txBox="1"/>
          <p:nvPr/>
        </p:nvSpPr>
        <p:spPr>
          <a:xfrm>
            <a:off x="6032" y="6579108"/>
            <a:ext cx="2819400" cy="27622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0000"/>
              </a:buClr>
              <a:buSzPts val="1200"/>
              <a:buFont typeface="Arial"/>
              <a:buNone/>
            </a:pPr>
            <a:r>
              <a:rPr lang="en-US" sz="1200">
                <a:solidFill>
                  <a:srgbClr val="A5A5A5"/>
                </a:solidFill>
                <a:latin typeface="Arial"/>
                <a:ea typeface="Arial"/>
                <a:cs typeface="Arial"/>
                <a:sym typeface="Arial"/>
              </a:rPr>
              <a:t>Slide credit: D. Hoiem and L. Lazebnik</a:t>
            </a:r>
            <a:endParaRPr sz="1200">
              <a:solidFill>
                <a:srgbClr val="A5A5A5"/>
              </a:solidFill>
              <a:latin typeface="Arial"/>
              <a:ea typeface="Arial"/>
              <a:cs typeface="Arial"/>
              <a:sym typeface="Arial"/>
            </a:endParaRPr>
          </a:p>
        </p:txBody>
      </p:sp>
      <p:sp>
        <p:nvSpPr>
          <p:cNvPr id="975" name="Google Shape;975;p35"/>
          <p:cNvSpPr/>
          <p:nvPr/>
        </p:nvSpPr>
        <p:spPr>
          <a:xfrm>
            <a:off x="6781803" y="5715000"/>
            <a:ext cx="457200" cy="304800"/>
          </a:xfrm>
          <a:prstGeom prst="rightArrow">
            <a:avLst>
              <a:gd name="adj1" fmla="val 50000"/>
              <a:gd name="adj2" fmla="val 50000"/>
            </a:avLst>
          </a:prstGeom>
          <a:solidFill>
            <a:schemeClr val="accent1"/>
          </a:solid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800"/>
              <a:buFont typeface="Arial"/>
              <a:buNone/>
            </a:pPr>
            <a:endParaRPr sz="1800">
              <a:solidFill>
                <a:srgbClr val="FFFFFF"/>
              </a:solidFill>
              <a:latin typeface="Arial"/>
              <a:ea typeface="Arial"/>
              <a:cs typeface="Arial"/>
              <a:sym typeface="Arial"/>
            </a:endParaRPr>
          </a:p>
        </p:txBody>
      </p:sp>
      <p:pic>
        <p:nvPicPr>
          <p:cNvPr id="976" name="Google Shape;976;p35"/>
          <p:cNvPicPr preferRelativeResize="0"/>
          <p:nvPr/>
        </p:nvPicPr>
        <p:blipFill rotWithShape="1">
          <a:blip r:embed="rId3">
            <a:alphaModFix/>
          </a:blip>
          <a:srcRect/>
          <a:stretch/>
        </p:blipFill>
        <p:spPr>
          <a:xfrm>
            <a:off x="311150" y="2706433"/>
            <a:ext cx="2238375" cy="1905000"/>
          </a:xfrm>
          <a:prstGeom prst="rect">
            <a:avLst/>
          </a:prstGeom>
          <a:noFill/>
          <a:ln>
            <a:noFill/>
          </a:ln>
        </p:spPr>
      </p:pic>
      <p:pic>
        <p:nvPicPr>
          <p:cNvPr id="977" name="Google Shape;977;p35"/>
          <p:cNvPicPr preferRelativeResize="0"/>
          <p:nvPr/>
        </p:nvPicPr>
        <p:blipFill rotWithShape="1">
          <a:blip r:embed="rId4">
            <a:alphaModFix/>
          </a:blip>
          <a:srcRect/>
          <a:stretch/>
        </p:blipFill>
        <p:spPr>
          <a:xfrm>
            <a:off x="914400" y="5486400"/>
            <a:ext cx="800100" cy="800100"/>
          </a:xfrm>
          <a:prstGeom prst="rect">
            <a:avLst/>
          </a:prstGeom>
          <a:noFill/>
          <a:ln>
            <a:noFill/>
          </a:ln>
        </p:spPr>
      </p:pic>
      <p:sp>
        <p:nvSpPr>
          <p:cNvPr id="978" name="Google Shape;978;p35"/>
          <p:cNvSpPr txBox="1">
            <a:spLocks noGrp="1"/>
          </p:cNvSpPr>
          <p:nvPr>
            <p:ph type="title"/>
          </p:nvPr>
        </p:nvSpPr>
        <p:spPr>
          <a:xfrm>
            <a:off x="252561" y="580327"/>
            <a:ext cx="2895600" cy="675957"/>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dk1"/>
              </a:buClr>
              <a:buSzPts val="3200"/>
              <a:buFont typeface="Calibri"/>
              <a:buNone/>
            </a:pPr>
            <a:r>
              <a:rPr lang="en-US"/>
              <a:t>Classification</a:t>
            </a:r>
            <a:endParaRP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982"/>
        <p:cNvGrpSpPr/>
        <p:nvPr/>
      </p:nvGrpSpPr>
      <p:grpSpPr>
        <a:xfrm>
          <a:off x="0" y="0"/>
          <a:ext cx="0" cy="0"/>
          <a:chOff x="0" y="0"/>
          <a:chExt cx="0" cy="0"/>
        </a:xfrm>
      </p:grpSpPr>
      <p:sp>
        <p:nvSpPr>
          <p:cNvPr id="983" name="Google Shape;983;p36"/>
          <p:cNvSpPr txBox="1">
            <a:spLocks noGrp="1"/>
          </p:cNvSpPr>
          <p:nvPr>
            <p:ph type="title"/>
          </p:nvPr>
        </p:nvSpPr>
        <p:spPr>
          <a:xfrm>
            <a:off x="81696" y="698461"/>
            <a:ext cx="4780500" cy="696000"/>
          </a:xfrm>
          <a:prstGeom prst="rect">
            <a:avLst/>
          </a:prstGeom>
          <a:noFill/>
          <a:ln>
            <a:noFill/>
          </a:ln>
        </p:spPr>
        <p:txBody>
          <a:bodyPr spcFirstLastPara="1" wrap="square" lIns="0" tIns="12700" rIns="0" bIns="0" anchor="t" anchorCtr="0">
            <a:noAutofit/>
          </a:bodyPr>
          <a:lstStyle/>
          <a:p>
            <a:pPr marL="12700" lvl="0" indent="0" algn="l" rtl="0">
              <a:lnSpc>
                <a:spcPct val="100000"/>
              </a:lnSpc>
              <a:spcBef>
                <a:spcPts val="0"/>
              </a:spcBef>
              <a:spcAft>
                <a:spcPts val="0"/>
              </a:spcAft>
              <a:buClr>
                <a:schemeClr val="dk1"/>
              </a:buClr>
              <a:buSzPts val="3600"/>
              <a:buFont typeface="Calibri"/>
              <a:buNone/>
            </a:pPr>
            <a:r>
              <a:rPr lang="en-US" sz="3600" b="1"/>
              <a:t>Unsupervised Learning</a:t>
            </a:r>
            <a:endParaRPr sz="3600" b="1"/>
          </a:p>
        </p:txBody>
      </p:sp>
      <p:sp>
        <p:nvSpPr>
          <p:cNvPr id="984" name="Google Shape;984;p36"/>
          <p:cNvSpPr txBox="1"/>
          <p:nvPr/>
        </p:nvSpPr>
        <p:spPr>
          <a:xfrm>
            <a:off x="421200" y="1272273"/>
            <a:ext cx="7578600" cy="1716900"/>
          </a:xfrm>
          <a:prstGeom prst="rect">
            <a:avLst/>
          </a:prstGeom>
          <a:noFill/>
          <a:ln>
            <a:noFill/>
          </a:ln>
        </p:spPr>
        <p:txBody>
          <a:bodyPr spcFirstLastPara="1" wrap="square" lIns="0" tIns="109200" rIns="0" bIns="0" anchor="t" anchorCtr="0">
            <a:noAutofit/>
          </a:bodyPr>
          <a:lstStyle/>
          <a:p>
            <a:pPr marL="355600" marR="0" lvl="0" indent="-342900" algn="l" rtl="0">
              <a:lnSpc>
                <a:spcPct val="100000"/>
              </a:lnSpc>
              <a:spcBef>
                <a:spcPts val="0"/>
              </a:spcBef>
              <a:spcAft>
                <a:spcPts val="0"/>
              </a:spcAft>
              <a:buClr>
                <a:schemeClr val="dk1"/>
              </a:buClr>
              <a:buSzPts val="3200"/>
              <a:buFont typeface="Arial"/>
              <a:buChar char="•"/>
            </a:pPr>
            <a:r>
              <a:rPr lang="en-US" sz="3200">
                <a:solidFill>
                  <a:schemeClr val="dk1"/>
                </a:solidFill>
                <a:latin typeface="Trebuchet MS"/>
                <a:ea typeface="Trebuchet MS"/>
                <a:cs typeface="Trebuchet MS"/>
                <a:sym typeface="Trebuchet MS"/>
              </a:rPr>
              <a:t>Given </a:t>
            </a:r>
            <a:r>
              <a:rPr lang="en-US" sz="3200" i="1">
                <a:solidFill>
                  <a:schemeClr val="dk1"/>
                </a:solidFill>
                <a:latin typeface="Times New Roman"/>
                <a:ea typeface="Times New Roman"/>
                <a:cs typeface="Times New Roman"/>
                <a:sym typeface="Times New Roman"/>
              </a:rPr>
              <a:t>x</a:t>
            </a:r>
            <a:r>
              <a:rPr lang="en-US" sz="3150" baseline="-25000">
                <a:solidFill>
                  <a:schemeClr val="dk1"/>
                </a:solidFill>
                <a:latin typeface="Trebuchet MS"/>
                <a:ea typeface="Trebuchet MS"/>
                <a:cs typeface="Trebuchet MS"/>
                <a:sym typeface="Trebuchet MS"/>
              </a:rPr>
              <a:t>1</a:t>
            </a:r>
            <a:r>
              <a:rPr lang="en-US" sz="3200">
                <a:solidFill>
                  <a:schemeClr val="dk1"/>
                </a:solidFill>
                <a:latin typeface="Trebuchet MS"/>
                <a:ea typeface="Trebuchet MS"/>
                <a:cs typeface="Trebuchet MS"/>
                <a:sym typeface="Trebuchet MS"/>
              </a:rPr>
              <a:t>, </a:t>
            </a:r>
            <a:r>
              <a:rPr lang="en-US" sz="3200" i="1">
                <a:solidFill>
                  <a:schemeClr val="dk1"/>
                </a:solidFill>
                <a:latin typeface="Times New Roman"/>
                <a:ea typeface="Times New Roman"/>
                <a:cs typeface="Times New Roman"/>
                <a:sym typeface="Times New Roman"/>
              </a:rPr>
              <a:t>x</a:t>
            </a:r>
            <a:r>
              <a:rPr lang="en-US" sz="3150" baseline="-25000">
                <a:solidFill>
                  <a:schemeClr val="dk1"/>
                </a:solidFill>
                <a:latin typeface="Trebuchet MS"/>
                <a:ea typeface="Trebuchet MS"/>
                <a:cs typeface="Trebuchet MS"/>
                <a:sym typeface="Trebuchet MS"/>
              </a:rPr>
              <a:t>2</a:t>
            </a:r>
            <a:r>
              <a:rPr lang="en-US" sz="3200">
                <a:solidFill>
                  <a:schemeClr val="dk1"/>
                </a:solidFill>
                <a:latin typeface="Trebuchet MS"/>
                <a:ea typeface="Trebuchet MS"/>
                <a:cs typeface="Trebuchet MS"/>
                <a:sym typeface="Trebuchet MS"/>
              </a:rPr>
              <a:t>, ..., </a:t>
            </a:r>
            <a:r>
              <a:rPr lang="en-US" sz="3200" i="1">
                <a:solidFill>
                  <a:schemeClr val="dk1"/>
                </a:solidFill>
                <a:latin typeface="Times New Roman"/>
                <a:ea typeface="Times New Roman"/>
                <a:cs typeface="Times New Roman"/>
                <a:sym typeface="Times New Roman"/>
              </a:rPr>
              <a:t>x</a:t>
            </a:r>
            <a:r>
              <a:rPr lang="en-US" sz="3150" baseline="-25000">
                <a:solidFill>
                  <a:schemeClr val="dk1"/>
                </a:solidFill>
                <a:latin typeface="Trebuchet MS"/>
                <a:ea typeface="Trebuchet MS"/>
                <a:cs typeface="Trebuchet MS"/>
                <a:sym typeface="Trebuchet MS"/>
              </a:rPr>
              <a:t>n	</a:t>
            </a:r>
            <a:r>
              <a:rPr lang="en-US" sz="3200">
                <a:solidFill>
                  <a:schemeClr val="dk1"/>
                </a:solidFill>
                <a:latin typeface="Trebuchet MS"/>
                <a:ea typeface="Trebuchet MS"/>
                <a:cs typeface="Trebuchet MS"/>
                <a:sym typeface="Trebuchet MS"/>
              </a:rPr>
              <a:t>(without labels)</a:t>
            </a:r>
            <a:endParaRPr sz="3200">
              <a:solidFill>
                <a:schemeClr val="dk1"/>
              </a:solidFill>
              <a:latin typeface="Trebuchet MS"/>
              <a:ea typeface="Trebuchet MS"/>
              <a:cs typeface="Trebuchet MS"/>
              <a:sym typeface="Trebuchet MS"/>
            </a:endParaRPr>
          </a:p>
          <a:p>
            <a:pPr marL="355600" marR="0" lvl="0" indent="-342900" algn="l" rtl="0">
              <a:lnSpc>
                <a:spcPct val="100000"/>
              </a:lnSpc>
              <a:spcBef>
                <a:spcPts val="760"/>
              </a:spcBef>
              <a:spcAft>
                <a:spcPts val="0"/>
              </a:spcAft>
              <a:buClr>
                <a:schemeClr val="dk1"/>
              </a:buClr>
              <a:buSzPts val="3200"/>
              <a:buFont typeface="Arial"/>
              <a:buChar char="•"/>
            </a:pPr>
            <a:r>
              <a:rPr lang="en-US" sz="3200">
                <a:solidFill>
                  <a:schemeClr val="dk1"/>
                </a:solidFill>
                <a:latin typeface="Trebuchet MS"/>
                <a:ea typeface="Trebuchet MS"/>
                <a:cs typeface="Trebuchet MS"/>
                <a:sym typeface="Trebuchet MS"/>
              </a:rPr>
              <a:t>Output hidden structure behind the </a:t>
            </a:r>
            <a:r>
              <a:rPr lang="en-US" sz="3200" i="1">
                <a:solidFill>
                  <a:schemeClr val="dk1"/>
                </a:solidFill>
                <a:latin typeface="Times New Roman"/>
                <a:ea typeface="Times New Roman"/>
                <a:cs typeface="Times New Roman"/>
                <a:sym typeface="Times New Roman"/>
              </a:rPr>
              <a:t>x</a:t>
            </a:r>
            <a:r>
              <a:rPr lang="en-US" sz="3200">
                <a:solidFill>
                  <a:schemeClr val="dk1"/>
                </a:solidFill>
                <a:latin typeface="Trebuchet MS"/>
                <a:ea typeface="Trebuchet MS"/>
                <a:cs typeface="Trebuchet MS"/>
                <a:sym typeface="Trebuchet MS"/>
              </a:rPr>
              <a:t>’s</a:t>
            </a:r>
            <a:endParaRPr sz="3200">
              <a:solidFill>
                <a:schemeClr val="dk1"/>
              </a:solidFill>
              <a:latin typeface="Trebuchet MS"/>
              <a:ea typeface="Trebuchet MS"/>
              <a:cs typeface="Trebuchet MS"/>
              <a:sym typeface="Trebuchet MS"/>
            </a:endParaRPr>
          </a:p>
          <a:p>
            <a:pPr marL="469900" marR="0" lvl="0" indent="0" algn="l" rtl="0">
              <a:lnSpc>
                <a:spcPct val="100000"/>
              </a:lnSpc>
              <a:spcBef>
                <a:spcPts val="760"/>
              </a:spcBef>
              <a:spcAft>
                <a:spcPts val="0"/>
              </a:spcAft>
              <a:buClr>
                <a:schemeClr val="dk1"/>
              </a:buClr>
              <a:buSzPts val="2800"/>
              <a:buFont typeface="Arial"/>
              <a:buNone/>
            </a:pPr>
            <a:r>
              <a:rPr lang="en-US" sz="2800">
                <a:solidFill>
                  <a:schemeClr val="dk1"/>
                </a:solidFill>
                <a:latin typeface="Arial"/>
                <a:ea typeface="Arial"/>
                <a:cs typeface="Arial"/>
                <a:sym typeface="Arial"/>
              </a:rPr>
              <a:t>– </a:t>
            </a:r>
            <a:r>
              <a:rPr lang="en-US" sz="2800">
                <a:solidFill>
                  <a:schemeClr val="dk1"/>
                </a:solidFill>
                <a:latin typeface="Trebuchet MS"/>
                <a:ea typeface="Trebuchet MS"/>
                <a:cs typeface="Trebuchet MS"/>
                <a:sym typeface="Trebuchet MS"/>
              </a:rPr>
              <a:t>E.g., clustering</a:t>
            </a:r>
            <a:endParaRPr sz="2800">
              <a:solidFill>
                <a:schemeClr val="dk1"/>
              </a:solidFill>
              <a:latin typeface="Trebuchet MS"/>
              <a:ea typeface="Trebuchet MS"/>
              <a:cs typeface="Trebuchet MS"/>
              <a:sym typeface="Trebuchet MS"/>
            </a:endParaRPr>
          </a:p>
        </p:txBody>
      </p:sp>
      <p:sp>
        <p:nvSpPr>
          <p:cNvPr id="985" name="Google Shape;985;p36"/>
          <p:cNvSpPr/>
          <p:nvPr/>
        </p:nvSpPr>
        <p:spPr>
          <a:xfrm>
            <a:off x="751481" y="3044736"/>
            <a:ext cx="171450" cy="2726055"/>
          </a:xfrm>
          <a:custGeom>
            <a:avLst/>
            <a:gdLst/>
            <a:ahLst/>
            <a:cxnLst/>
            <a:rect l="l" t="t" r="r" b="b"/>
            <a:pathLst>
              <a:path w="171450" h="2726054" extrusionOk="0">
                <a:moveTo>
                  <a:pt x="104623" y="108267"/>
                </a:moveTo>
                <a:lnTo>
                  <a:pt x="66523" y="108267"/>
                </a:lnTo>
                <a:lnTo>
                  <a:pt x="66522" y="2725623"/>
                </a:lnTo>
                <a:lnTo>
                  <a:pt x="104622" y="2725623"/>
                </a:lnTo>
                <a:lnTo>
                  <a:pt x="104623" y="108267"/>
                </a:lnTo>
                <a:close/>
              </a:path>
              <a:path w="171450" h="2726054" extrusionOk="0">
                <a:moveTo>
                  <a:pt x="85573" y="0"/>
                </a:moveTo>
                <a:lnTo>
                  <a:pt x="2443" y="142506"/>
                </a:lnTo>
                <a:lnTo>
                  <a:pt x="0" y="149668"/>
                </a:lnTo>
                <a:lnTo>
                  <a:pt x="475" y="156956"/>
                </a:lnTo>
                <a:lnTo>
                  <a:pt x="3648" y="163534"/>
                </a:lnTo>
                <a:lnTo>
                  <a:pt x="9299" y="168567"/>
                </a:lnTo>
                <a:lnTo>
                  <a:pt x="16458" y="171006"/>
                </a:lnTo>
                <a:lnTo>
                  <a:pt x="23745" y="170529"/>
                </a:lnTo>
                <a:lnTo>
                  <a:pt x="30323" y="167356"/>
                </a:lnTo>
                <a:lnTo>
                  <a:pt x="35352" y="161709"/>
                </a:lnTo>
                <a:lnTo>
                  <a:pt x="66523" y="108267"/>
                </a:lnTo>
                <a:lnTo>
                  <a:pt x="148729" y="108267"/>
                </a:lnTo>
                <a:lnTo>
                  <a:pt x="85573" y="0"/>
                </a:lnTo>
                <a:close/>
              </a:path>
              <a:path w="171450" h="2726054" extrusionOk="0">
                <a:moveTo>
                  <a:pt x="148729" y="108267"/>
                </a:moveTo>
                <a:lnTo>
                  <a:pt x="104623" y="108267"/>
                </a:lnTo>
                <a:lnTo>
                  <a:pt x="135793" y="161709"/>
                </a:lnTo>
                <a:lnTo>
                  <a:pt x="140822" y="167356"/>
                </a:lnTo>
                <a:lnTo>
                  <a:pt x="147399" y="170529"/>
                </a:lnTo>
                <a:lnTo>
                  <a:pt x="154687" y="171006"/>
                </a:lnTo>
                <a:lnTo>
                  <a:pt x="161847" y="168567"/>
                </a:lnTo>
                <a:lnTo>
                  <a:pt x="167497" y="163534"/>
                </a:lnTo>
                <a:lnTo>
                  <a:pt x="170670" y="156956"/>
                </a:lnTo>
                <a:lnTo>
                  <a:pt x="171145" y="149668"/>
                </a:lnTo>
                <a:lnTo>
                  <a:pt x="168702" y="142506"/>
                </a:lnTo>
                <a:lnTo>
                  <a:pt x="148729" y="108267"/>
                </a:lnTo>
                <a:close/>
              </a:path>
            </a:pathLst>
          </a:custGeom>
          <a:solidFill>
            <a:srgbClr val="7F7F7F"/>
          </a:solid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986" name="Google Shape;986;p36"/>
          <p:cNvSpPr/>
          <p:nvPr/>
        </p:nvSpPr>
        <p:spPr>
          <a:xfrm>
            <a:off x="672674" y="5531624"/>
            <a:ext cx="3598545" cy="172085"/>
          </a:xfrm>
          <a:custGeom>
            <a:avLst/>
            <a:gdLst/>
            <a:ahLst/>
            <a:cxnLst/>
            <a:rect l="l" t="t" r="r" b="b"/>
            <a:pathLst>
              <a:path w="3598545" h="172085" extrusionOk="0">
                <a:moveTo>
                  <a:pt x="0" y="67284"/>
                </a:moveTo>
                <a:lnTo>
                  <a:pt x="0" y="105384"/>
                </a:lnTo>
                <a:lnTo>
                  <a:pt x="3490106" y="105384"/>
                </a:lnTo>
                <a:lnTo>
                  <a:pt x="3436664" y="136555"/>
                </a:lnTo>
                <a:lnTo>
                  <a:pt x="3431017" y="141584"/>
                </a:lnTo>
                <a:lnTo>
                  <a:pt x="3427844" y="148162"/>
                </a:lnTo>
                <a:lnTo>
                  <a:pt x="3427366" y="155449"/>
                </a:lnTo>
                <a:lnTo>
                  <a:pt x="3429806" y="162609"/>
                </a:lnTo>
                <a:lnTo>
                  <a:pt x="3434839" y="168259"/>
                </a:lnTo>
                <a:lnTo>
                  <a:pt x="3441417" y="171432"/>
                </a:lnTo>
                <a:lnTo>
                  <a:pt x="3448705" y="171908"/>
                </a:lnTo>
                <a:lnTo>
                  <a:pt x="3455866" y="169464"/>
                </a:lnTo>
                <a:lnTo>
                  <a:pt x="3598373" y="86335"/>
                </a:lnTo>
                <a:lnTo>
                  <a:pt x="3565714" y="67285"/>
                </a:lnTo>
                <a:lnTo>
                  <a:pt x="0" y="67284"/>
                </a:lnTo>
                <a:close/>
              </a:path>
              <a:path w="3598545" h="172085" extrusionOk="0">
                <a:moveTo>
                  <a:pt x="3446138" y="0"/>
                </a:moveTo>
                <a:lnTo>
                  <a:pt x="3436702" y="2476"/>
                </a:lnTo>
                <a:lnTo>
                  <a:pt x="3432460" y="5511"/>
                </a:lnTo>
                <a:lnTo>
                  <a:pt x="3429806" y="10058"/>
                </a:lnTo>
                <a:lnTo>
                  <a:pt x="3427366" y="17220"/>
                </a:lnTo>
                <a:lnTo>
                  <a:pt x="3427844" y="24507"/>
                </a:lnTo>
                <a:lnTo>
                  <a:pt x="3431017" y="31086"/>
                </a:lnTo>
                <a:lnTo>
                  <a:pt x="3436664" y="36118"/>
                </a:lnTo>
                <a:lnTo>
                  <a:pt x="3490106" y="67285"/>
                </a:lnTo>
                <a:lnTo>
                  <a:pt x="3565714" y="67285"/>
                </a:lnTo>
                <a:lnTo>
                  <a:pt x="3451320" y="558"/>
                </a:lnTo>
                <a:lnTo>
                  <a:pt x="3446138" y="0"/>
                </a:lnTo>
                <a:close/>
              </a:path>
            </a:pathLst>
          </a:custGeom>
          <a:solidFill>
            <a:srgbClr val="7F7F7F"/>
          </a:solid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987" name="Google Shape;987;p36"/>
          <p:cNvSpPr/>
          <p:nvPr/>
        </p:nvSpPr>
        <p:spPr>
          <a:xfrm>
            <a:off x="1295400" y="4254500"/>
            <a:ext cx="368300" cy="3683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988" name="Google Shape;988;p36"/>
          <p:cNvSpPr/>
          <p:nvPr/>
        </p:nvSpPr>
        <p:spPr>
          <a:xfrm>
            <a:off x="1359916" y="4294911"/>
            <a:ext cx="241300" cy="241300"/>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989" name="Google Shape;989;p36"/>
          <p:cNvSpPr/>
          <p:nvPr/>
        </p:nvSpPr>
        <p:spPr>
          <a:xfrm>
            <a:off x="1701800" y="4368800"/>
            <a:ext cx="368300" cy="368300"/>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990" name="Google Shape;990;p36"/>
          <p:cNvSpPr/>
          <p:nvPr/>
        </p:nvSpPr>
        <p:spPr>
          <a:xfrm>
            <a:off x="1770824" y="4415561"/>
            <a:ext cx="228600" cy="228600"/>
          </a:xfrm>
          <a:custGeom>
            <a:avLst/>
            <a:gdLst/>
            <a:ahLst/>
            <a:cxnLst/>
            <a:rect l="l" t="t" r="r" b="b"/>
            <a:pathLst>
              <a:path w="228600" h="228600" extrusionOk="0">
                <a:moveTo>
                  <a:pt x="114300" y="0"/>
                </a:moveTo>
                <a:lnTo>
                  <a:pt x="69806" y="8981"/>
                </a:lnTo>
                <a:lnTo>
                  <a:pt x="33475" y="33475"/>
                </a:lnTo>
                <a:lnTo>
                  <a:pt x="8981" y="69806"/>
                </a:lnTo>
                <a:lnTo>
                  <a:pt x="0" y="114299"/>
                </a:lnTo>
                <a:lnTo>
                  <a:pt x="8981" y="158787"/>
                </a:lnTo>
                <a:lnTo>
                  <a:pt x="33475" y="195119"/>
                </a:lnTo>
                <a:lnTo>
                  <a:pt x="69806" y="219616"/>
                </a:lnTo>
                <a:lnTo>
                  <a:pt x="114300" y="228599"/>
                </a:lnTo>
                <a:lnTo>
                  <a:pt x="158787" y="219616"/>
                </a:lnTo>
                <a:lnTo>
                  <a:pt x="195119" y="195119"/>
                </a:lnTo>
                <a:lnTo>
                  <a:pt x="219616" y="158787"/>
                </a:lnTo>
                <a:lnTo>
                  <a:pt x="228600" y="114299"/>
                </a:lnTo>
                <a:lnTo>
                  <a:pt x="219616" y="69806"/>
                </a:lnTo>
                <a:lnTo>
                  <a:pt x="195119" y="33475"/>
                </a:lnTo>
                <a:lnTo>
                  <a:pt x="158787" y="8981"/>
                </a:lnTo>
                <a:lnTo>
                  <a:pt x="114300" y="0"/>
                </a:lnTo>
                <a:close/>
              </a:path>
            </a:pathLst>
          </a:custGeom>
          <a:solidFill>
            <a:srgbClr val="A6A6A6"/>
          </a:solid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991" name="Google Shape;991;p36"/>
          <p:cNvSpPr/>
          <p:nvPr/>
        </p:nvSpPr>
        <p:spPr>
          <a:xfrm>
            <a:off x="1770824" y="4415561"/>
            <a:ext cx="228600" cy="228600"/>
          </a:xfrm>
          <a:custGeom>
            <a:avLst/>
            <a:gdLst/>
            <a:ahLst/>
            <a:cxnLst/>
            <a:rect l="l" t="t" r="r" b="b"/>
            <a:pathLst>
              <a:path w="228600" h="228600" extrusionOk="0">
                <a:moveTo>
                  <a:pt x="0" y="114300"/>
                </a:moveTo>
                <a:lnTo>
                  <a:pt x="8982" y="69809"/>
                </a:lnTo>
                <a:lnTo>
                  <a:pt x="33477" y="33477"/>
                </a:lnTo>
                <a:lnTo>
                  <a:pt x="69809" y="8982"/>
                </a:lnTo>
                <a:lnTo>
                  <a:pt x="114300" y="0"/>
                </a:lnTo>
                <a:lnTo>
                  <a:pt x="158790" y="8982"/>
                </a:lnTo>
                <a:lnTo>
                  <a:pt x="195122" y="33477"/>
                </a:lnTo>
                <a:lnTo>
                  <a:pt x="219617" y="69809"/>
                </a:lnTo>
                <a:lnTo>
                  <a:pt x="228600" y="114300"/>
                </a:lnTo>
                <a:lnTo>
                  <a:pt x="219617" y="158790"/>
                </a:lnTo>
                <a:lnTo>
                  <a:pt x="195122" y="195122"/>
                </a:lnTo>
                <a:lnTo>
                  <a:pt x="158790" y="219617"/>
                </a:lnTo>
                <a:lnTo>
                  <a:pt x="114300" y="228600"/>
                </a:lnTo>
                <a:lnTo>
                  <a:pt x="69809" y="219617"/>
                </a:lnTo>
                <a:lnTo>
                  <a:pt x="33477" y="195122"/>
                </a:lnTo>
                <a:lnTo>
                  <a:pt x="8982" y="158790"/>
                </a:lnTo>
                <a:lnTo>
                  <a:pt x="0" y="114300"/>
                </a:lnTo>
                <a:close/>
              </a:path>
            </a:pathLst>
          </a:custGeom>
          <a:noFill/>
          <a:ln w="12700" cap="flat" cmpd="sng">
            <a:solidFill>
              <a:srgbClr val="4A7EB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992" name="Google Shape;992;p36"/>
          <p:cNvSpPr/>
          <p:nvPr/>
        </p:nvSpPr>
        <p:spPr>
          <a:xfrm>
            <a:off x="1701800" y="4864100"/>
            <a:ext cx="368300" cy="368300"/>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993" name="Google Shape;993;p36"/>
          <p:cNvSpPr/>
          <p:nvPr/>
        </p:nvSpPr>
        <p:spPr>
          <a:xfrm>
            <a:off x="1770824" y="4912880"/>
            <a:ext cx="228600" cy="228600"/>
          </a:xfrm>
          <a:custGeom>
            <a:avLst/>
            <a:gdLst/>
            <a:ahLst/>
            <a:cxnLst/>
            <a:rect l="l" t="t" r="r" b="b"/>
            <a:pathLst>
              <a:path w="228600" h="228600" extrusionOk="0">
                <a:moveTo>
                  <a:pt x="114300" y="0"/>
                </a:moveTo>
                <a:lnTo>
                  <a:pt x="69806" y="8981"/>
                </a:lnTo>
                <a:lnTo>
                  <a:pt x="33475" y="33475"/>
                </a:lnTo>
                <a:lnTo>
                  <a:pt x="8981" y="69806"/>
                </a:lnTo>
                <a:lnTo>
                  <a:pt x="0" y="114300"/>
                </a:lnTo>
                <a:lnTo>
                  <a:pt x="8981" y="158787"/>
                </a:lnTo>
                <a:lnTo>
                  <a:pt x="33475" y="195119"/>
                </a:lnTo>
                <a:lnTo>
                  <a:pt x="69806" y="219616"/>
                </a:lnTo>
                <a:lnTo>
                  <a:pt x="114300" y="228600"/>
                </a:lnTo>
                <a:lnTo>
                  <a:pt x="158787" y="219616"/>
                </a:lnTo>
                <a:lnTo>
                  <a:pt x="195119" y="195119"/>
                </a:lnTo>
                <a:lnTo>
                  <a:pt x="219616" y="158787"/>
                </a:lnTo>
                <a:lnTo>
                  <a:pt x="228600" y="114300"/>
                </a:lnTo>
                <a:lnTo>
                  <a:pt x="219616" y="69806"/>
                </a:lnTo>
                <a:lnTo>
                  <a:pt x="195119" y="33475"/>
                </a:lnTo>
                <a:lnTo>
                  <a:pt x="158787" y="8981"/>
                </a:lnTo>
                <a:lnTo>
                  <a:pt x="114300" y="0"/>
                </a:lnTo>
                <a:close/>
              </a:path>
            </a:pathLst>
          </a:custGeom>
          <a:solidFill>
            <a:srgbClr val="A6A6A6"/>
          </a:solid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994" name="Google Shape;994;p36"/>
          <p:cNvSpPr/>
          <p:nvPr/>
        </p:nvSpPr>
        <p:spPr>
          <a:xfrm>
            <a:off x="1770824" y="4912880"/>
            <a:ext cx="228600" cy="228600"/>
          </a:xfrm>
          <a:custGeom>
            <a:avLst/>
            <a:gdLst/>
            <a:ahLst/>
            <a:cxnLst/>
            <a:rect l="l" t="t" r="r" b="b"/>
            <a:pathLst>
              <a:path w="228600" h="228600" extrusionOk="0">
                <a:moveTo>
                  <a:pt x="0" y="114300"/>
                </a:moveTo>
                <a:lnTo>
                  <a:pt x="8982" y="69809"/>
                </a:lnTo>
                <a:lnTo>
                  <a:pt x="33477" y="33477"/>
                </a:lnTo>
                <a:lnTo>
                  <a:pt x="69809" y="8982"/>
                </a:lnTo>
                <a:lnTo>
                  <a:pt x="114300" y="0"/>
                </a:lnTo>
                <a:lnTo>
                  <a:pt x="158790" y="8982"/>
                </a:lnTo>
                <a:lnTo>
                  <a:pt x="195122" y="33477"/>
                </a:lnTo>
                <a:lnTo>
                  <a:pt x="219617" y="69809"/>
                </a:lnTo>
                <a:lnTo>
                  <a:pt x="228600" y="114300"/>
                </a:lnTo>
                <a:lnTo>
                  <a:pt x="219617" y="158790"/>
                </a:lnTo>
                <a:lnTo>
                  <a:pt x="195122" y="195122"/>
                </a:lnTo>
                <a:lnTo>
                  <a:pt x="158790" y="219617"/>
                </a:lnTo>
                <a:lnTo>
                  <a:pt x="114300" y="228600"/>
                </a:lnTo>
                <a:lnTo>
                  <a:pt x="69809" y="219617"/>
                </a:lnTo>
                <a:lnTo>
                  <a:pt x="33477" y="195122"/>
                </a:lnTo>
                <a:lnTo>
                  <a:pt x="8982" y="158790"/>
                </a:lnTo>
                <a:lnTo>
                  <a:pt x="0" y="114300"/>
                </a:lnTo>
                <a:close/>
              </a:path>
            </a:pathLst>
          </a:custGeom>
          <a:noFill/>
          <a:ln w="12700" cap="flat" cmpd="sng">
            <a:solidFill>
              <a:srgbClr val="4A7EB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995" name="Google Shape;995;p36"/>
          <p:cNvSpPr/>
          <p:nvPr/>
        </p:nvSpPr>
        <p:spPr>
          <a:xfrm>
            <a:off x="1244600" y="4749800"/>
            <a:ext cx="368300" cy="368300"/>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996" name="Google Shape;996;p36"/>
          <p:cNvSpPr/>
          <p:nvPr/>
        </p:nvSpPr>
        <p:spPr>
          <a:xfrm>
            <a:off x="1313624" y="4798580"/>
            <a:ext cx="228600" cy="228600"/>
          </a:xfrm>
          <a:custGeom>
            <a:avLst/>
            <a:gdLst/>
            <a:ahLst/>
            <a:cxnLst/>
            <a:rect l="l" t="t" r="r" b="b"/>
            <a:pathLst>
              <a:path w="228600" h="228600" extrusionOk="0">
                <a:moveTo>
                  <a:pt x="114300" y="0"/>
                </a:moveTo>
                <a:lnTo>
                  <a:pt x="69806" y="8981"/>
                </a:lnTo>
                <a:lnTo>
                  <a:pt x="33475" y="33475"/>
                </a:lnTo>
                <a:lnTo>
                  <a:pt x="8981" y="69806"/>
                </a:lnTo>
                <a:lnTo>
                  <a:pt x="0" y="114300"/>
                </a:lnTo>
                <a:lnTo>
                  <a:pt x="8981" y="158787"/>
                </a:lnTo>
                <a:lnTo>
                  <a:pt x="33475" y="195119"/>
                </a:lnTo>
                <a:lnTo>
                  <a:pt x="69806" y="219616"/>
                </a:lnTo>
                <a:lnTo>
                  <a:pt x="114300" y="228600"/>
                </a:lnTo>
                <a:lnTo>
                  <a:pt x="158787" y="219616"/>
                </a:lnTo>
                <a:lnTo>
                  <a:pt x="195119" y="195119"/>
                </a:lnTo>
                <a:lnTo>
                  <a:pt x="219616" y="158787"/>
                </a:lnTo>
                <a:lnTo>
                  <a:pt x="228600" y="114300"/>
                </a:lnTo>
                <a:lnTo>
                  <a:pt x="219616" y="69806"/>
                </a:lnTo>
                <a:lnTo>
                  <a:pt x="195119" y="33475"/>
                </a:lnTo>
                <a:lnTo>
                  <a:pt x="158787" y="8981"/>
                </a:lnTo>
                <a:lnTo>
                  <a:pt x="114300" y="0"/>
                </a:lnTo>
                <a:close/>
              </a:path>
            </a:pathLst>
          </a:custGeom>
          <a:solidFill>
            <a:srgbClr val="A6A6A6"/>
          </a:solid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997" name="Google Shape;997;p36"/>
          <p:cNvSpPr/>
          <p:nvPr/>
        </p:nvSpPr>
        <p:spPr>
          <a:xfrm>
            <a:off x="1313624" y="4798580"/>
            <a:ext cx="228600" cy="228600"/>
          </a:xfrm>
          <a:custGeom>
            <a:avLst/>
            <a:gdLst/>
            <a:ahLst/>
            <a:cxnLst/>
            <a:rect l="l" t="t" r="r" b="b"/>
            <a:pathLst>
              <a:path w="228600" h="228600" extrusionOk="0">
                <a:moveTo>
                  <a:pt x="0" y="114300"/>
                </a:moveTo>
                <a:lnTo>
                  <a:pt x="8982" y="69809"/>
                </a:lnTo>
                <a:lnTo>
                  <a:pt x="33477" y="33477"/>
                </a:lnTo>
                <a:lnTo>
                  <a:pt x="69809" y="8982"/>
                </a:lnTo>
                <a:lnTo>
                  <a:pt x="114300" y="0"/>
                </a:lnTo>
                <a:lnTo>
                  <a:pt x="158790" y="8982"/>
                </a:lnTo>
                <a:lnTo>
                  <a:pt x="195122" y="33477"/>
                </a:lnTo>
                <a:lnTo>
                  <a:pt x="219617" y="69809"/>
                </a:lnTo>
                <a:lnTo>
                  <a:pt x="228600" y="114300"/>
                </a:lnTo>
                <a:lnTo>
                  <a:pt x="219617" y="158790"/>
                </a:lnTo>
                <a:lnTo>
                  <a:pt x="195122" y="195122"/>
                </a:lnTo>
                <a:lnTo>
                  <a:pt x="158790" y="219617"/>
                </a:lnTo>
                <a:lnTo>
                  <a:pt x="114300" y="228600"/>
                </a:lnTo>
                <a:lnTo>
                  <a:pt x="69809" y="219617"/>
                </a:lnTo>
                <a:lnTo>
                  <a:pt x="33477" y="195122"/>
                </a:lnTo>
                <a:lnTo>
                  <a:pt x="8982" y="158790"/>
                </a:lnTo>
                <a:lnTo>
                  <a:pt x="0" y="114300"/>
                </a:lnTo>
                <a:close/>
              </a:path>
            </a:pathLst>
          </a:custGeom>
          <a:noFill/>
          <a:ln w="12700" cap="flat" cmpd="sng">
            <a:solidFill>
              <a:srgbClr val="4A7EB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998" name="Google Shape;998;p36"/>
          <p:cNvSpPr/>
          <p:nvPr/>
        </p:nvSpPr>
        <p:spPr>
          <a:xfrm>
            <a:off x="1625600" y="3657600"/>
            <a:ext cx="368300" cy="368300"/>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999" name="Google Shape;999;p36"/>
          <p:cNvSpPr/>
          <p:nvPr/>
        </p:nvSpPr>
        <p:spPr>
          <a:xfrm>
            <a:off x="1688274" y="3700030"/>
            <a:ext cx="241300" cy="241300"/>
          </a:xfrm>
          <a:prstGeom prst="rect">
            <a:avLst/>
          </a:prstGeom>
          <a:blipFill rotWithShape="1">
            <a:blip r:embed="rId7">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1000" name="Google Shape;1000;p36"/>
          <p:cNvSpPr/>
          <p:nvPr/>
        </p:nvSpPr>
        <p:spPr>
          <a:xfrm>
            <a:off x="1930400" y="3911600"/>
            <a:ext cx="368300" cy="368300"/>
          </a:xfrm>
          <a:prstGeom prst="rect">
            <a:avLst/>
          </a:prstGeom>
          <a:blipFill rotWithShape="1">
            <a:blip r:embed="rId8">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1001" name="Google Shape;1001;p36"/>
          <p:cNvSpPr/>
          <p:nvPr/>
        </p:nvSpPr>
        <p:spPr>
          <a:xfrm>
            <a:off x="1993074" y="3949979"/>
            <a:ext cx="241300" cy="241300"/>
          </a:xfrm>
          <a:prstGeom prst="rect">
            <a:avLst/>
          </a:prstGeom>
          <a:blipFill rotWithShape="1">
            <a:blip r:embed="rId7">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1002" name="Google Shape;1002;p36"/>
          <p:cNvSpPr/>
          <p:nvPr/>
        </p:nvSpPr>
        <p:spPr>
          <a:xfrm>
            <a:off x="2273300" y="3695700"/>
            <a:ext cx="368300" cy="368300"/>
          </a:xfrm>
          <a:prstGeom prst="rect">
            <a:avLst/>
          </a:prstGeom>
          <a:blipFill rotWithShape="1">
            <a:blip r:embed="rId9">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1003" name="Google Shape;1003;p36"/>
          <p:cNvSpPr/>
          <p:nvPr/>
        </p:nvSpPr>
        <p:spPr>
          <a:xfrm>
            <a:off x="2335974" y="3730040"/>
            <a:ext cx="241300" cy="241300"/>
          </a:xfrm>
          <a:prstGeom prst="rect">
            <a:avLst/>
          </a:prstGeom>
          <a:blipFill rotWithShape="1">
            <a:blip r:embed="rId7">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1004" name="Google Shape;1004;p36"/>
          <p:cNvSpPr/>
          <p:nvPr/>
        </p:nvSpPr>
        <p:spPr>
          <a:xfrm>
            <a:off x="2006600" y="3416300"/>
            <a:ext cx="368300" cy="3683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1005" name="Google Shape;1005;p36"/>
          <p:cNvSpPr/>
          <p:nvPr/>
        </p:nvSpPr>
        <p:spPr>
          <a:xfrm>
            <a:off x="2077453" y="3463061"/>
            <a:ext cx="228600" cy="228600"/>
          </a:xfrm>
          <a:custGeom>
            <a:avLst/>
            <a:gdLst/>
            <a:ahLst/>
            <a:cxnLst/>
            <a:rect l="l" t="t" r="r" b="b"/>
            <a:pathLst>
              <a:path w="228600" h="228600" extrusionOk="0">
                <a:moveTo>
                  <a:pt x="114300" y="0"/>
                </a:moveTo>
                <a:lnTo>
                  <a:pt x="69812" y="8981"/>
                </a:lnTo>
                <a:lnTo>
                  <a:pt x="33480" y="33475"/>
                </a:lnTo>
                <a:lnTo>
                  <a:pt x="8983" y="69806"/>
                </a:lnTo>
                <a:lnTo>
                  <a:pt x="0" y="114300"/>
                </a:lnTo>
                <a:lnTo>
                  <a:pt x="8983" y="158787"/>
                </a:lnTo>
                <a:lnTo>
                  <a:pt x="33480" y="195119"/>
                </a:lnTo>
                <a:lnTo>
                  <a:pt x="69812" y="219616"/>
                </a:lnTo>
                <a:lnTo>
                  <a:pt x="114300" y="228599"/>
                </a:lnTo>
                <a:lnTo>
                  <a:pt x="158793" y="219616"/>
                </a:lnTo>
                <a:lnTo>
                  <a:pt x="195124" y="195119"/>
                </a:lnTo>
                <a:lnTo>
                  <a:pt x="219618" y="158787"/>
                </a:lnTo>
                <a:lnTo>
                  <a:pt x="228600" y="114300"/>
                </a:lnTo>
                <a:lnTo>
                  <a:pt x="219618" y="69806"/>
                </a:lnTo>
                <a:lnTo>
                  <a:pt x="195124" y="33475"/>
                </a:lnTo>
                <a:lnTo>
                  <a:pt x="158793" y="8981"/>
                </a:lnTo>
                <a:lnTo>
                  <a:pt x="114300" y="0"/>
                </a:lnTo>
                <a:close/>
              </a:path>
            </a:pathLst>
          </a:custGeom>
          <a:solidFill>
            <a:srgbClr val="A6A6A6"/>
          </a:solid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1006" name="Google Shape;1006;p36"/>
          <p:cNvSpPr/>
          <p:nvPr/>
        </p:nvSpPr>
        <p:spPr>
          <a:xfrm>
            <a:off x="2077453" y="3463061"/>
            <a:ext cx="228600" cy="228600"/>
          </a:xfrm>
          <a:custGeom>
            <a:avLst/>
            <a:gdLst/>
            <a:ahLst/>
            <a:cxnLst/>
            <a:rect l="l" t="t" r="r" b="b"/>
            <a:pathLst>
              <a:path w="228600" h="228600" extrusionOk="0">
                <a:moveTo>
                  <a:pt x="0" y="114300"/>
                </a:moveTo>
                <a:lnTo>
                  <a:pt x="8982" y="69809"/>
                </a:lnTo>
                <a:lnTo>
                  <a:pt x="33477" y="33477"/>
                </a:lnTo>
                <a:lnTo>
                  <a:pt x="69809" y="8982"/>
                </a:lnTo>
                <a:lnTo>
                  <a:pt x="114300" y="0"/>
                </a:lnTo>
                <a:lnTo>
                  <a:pt x="158790" y="8982"/>
                </a:lnTo>
                <a:lnTo>
                  <a:pt x="195122" y="33477"/>
                </a:lnTo>
                <a:lnTo>
                  <a:pt x="219617" y="69809"/>
                </a:lnTo>
                <a:lnTo>
                  <a:pt x="228600" y="114300"/>
                </a:lnTo>
                <a:lnTo>
                  <a:pt x="219617" y="158790"/>
                </a:lnTo>
                <a:lnTo>
                  <a:pt x="195122" y="195122"/>
                </a:lnTo>
                <a:lnTo>
                  <a:pt x="158790" y="219617"/>
                </a:lnTo>
                <a:lnTo>
                  <a:pt x="114300" y="228600"/>
                </a:lnTo>
                <a:lnTo>
                  <a:pt x="69809" y="219617"/>
                </a:lnTo>
                <a:lnTo>
                  <a:pt x="33477" y="195122"/>
                </a:lnTo>
                <a:lnTo>
                  <a:pt x="8982" y="158790"/>
                </a:lnTo>
                <a:lnTo>
                  <a:pt x="0" y="114300"/>
                </a:lnTo>
                <a:close/>
              </a:path>
            </a:pathLst>
          </a:custGeom>
          <a:noFill/>
          <a:ln w="12700" cap="flat" cmpd="sng">
            <a:solidFill>
              <a:srgbClr val="4A7EB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1007" name="Google Shape;1007;p36"/>
          <p:cNvSpPr/>
          <p:nvPr/>
        </p:nvSpPr>
        <p:spPr>
          <a:xfrm>
            <a:off x="2971800" y="4368800"/>
            <a:ext cx="368300" cy="368300"/>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1008" name="Google Shape;1008;p36"/>
          <p:cNvSpPr/>
          <p:nvPr/>
        </p:nvSpPr>
        <p:spPr>
          <a:xfrm>
            <a:off x="3034474" y="4409211"/>
            <a:ext cx="241300" cy="241300"/>
          </a:xfrm>
          <a:prstGeom prst="rect">
            <a:avLst/>
          </a:prstGeom>
          <a:blipFill rotWithShape="1">
            <a:blip r:embed="rId10">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1009" name="Google Shape;1009;p36"/>
          <p:cNvSpPr/>
          <p:nvPr/>
        </p:nvSpPr>
        <p:spPr>
          <a:xfrm>
            <a:off x="2717800" y="4711700"/>
            <a:ext cx="368300" cy="3683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1010" name="Google Shape;1010;p36"/>
          <p:cNvSpPr/>
          <p:nvPr/>
        </p:nvSpPr>
        <p:spPr>
          <a:xfrm>
            <a:off x="2782303" y="4752111"/>
            <a:ext cx="241300" cy="241300"/>
          </a:xfrm>
          <a:prstGeom prst="rect">
            <a:avLst/>
          </a:prstGeom>
          <a:blipFill rotWithShape="1">
            <a:blip r:embed="rId10">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1011" name="Google Shape;1011;p36"/>
          <p:cNvSpPr/>
          <p:nvPr/>
        </p:nvSpPr>
        <p:spPr>
          <a:xfrm>
            <a:off x="3086100" y="4711700"/>
            <a:ext cx="368300" cy="368300"/>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1012" name="Google Shape;1012;p36"/>
          <p:cNvSpPr/>
          <p:nvPr/>
        </p:nvSpPr>
        <p:spPr>
          <a:xfrm>
            <a:off x="3148774" y="4752111"/>
            <a:ext cx="241300" cy="241300"/>
          </a:xfrm>
          <a:prstGeom prst="rect">
            <a:avLst/>
          </a:prstGeom>
          <a:blipFill rotWithShape="1">
            <a:blip r:embed="rId10">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1013" name="Google Shape;1013;p36"/>
          <p:cNvSpPr/>
          <p:nvPr/>
        </p:nvSpPr>
        <p:spPr>
          <a:xfrm>
            <a:off x="3454400" y="4546600"/>
            <a:ext cx="368300" cy="368300"/>
          </a:xfrm>
          <a:prstGeom prst="rect">
            <a:avLst/>
          </a:prstGeom>
          <a:blipFill rotWithShape="1">
            <a:blip r:embed="rId8">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1014" name="Google Shape;1014;p36"/>
          <p:cNvSpPr/>
          <p:nvPr/>
        </p:nvSpPr>
        <p:spPr>
          <a:xfrm>
            <a:off x="3517074" y="4584979"/>
            <a:ext cx="241300" cy="241300"/>
          </a:xfrm>
          <a:prstGeom prst="rect">
            <a:avLst/>
          </a:prstGeom>
          <a:blipFill rotWithShape="1">
            <a:blip r:embed="rId10">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1015" name="Google Shape;1015;p36"/>
          <p:cNvSpPr/>
          <p:nvPr/>
        </p:nvSpPr>
        <p:spPr>
          <a:xfrm>
            <a:off x="1498600" y="4622800"/>
            <a:ext cx="368300" cy="368300"/>
          </a:xfrm>
          <a:prstGeom prst="rect">
            <a:avLst/>
          </a:prstGeom>
          <a:blipFill rotWithShape="1">
            <a:blip r:embed="rId11">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1016" name="Google Shape;1016;p36"/>
          <p:cNvSpPr/>
          <p:nvPr/>
        </p:nvSpPr>
        <p:spPr>
          <a:xfrm>
            <a:off x="1573136" y="4667529"/>
            <a:ext cx="228600" cy="228600"/>
          </a:xfrm>
          <a:custGeom>
            <a:avLst/>
            <a:gdLst/>
            <a:ahLst/>
            <a:cxnLst/>
            <a:rect l="l" t="t" r="r" b="b"/>
            <a:pathLst>
              <a:path w="228600" h="228600" extrusionOk="0">
                <a:moveTo>
                  <a:pt x="114300" y="0"/>
                </a:moveTo>
                <a:lnTo>
                  <a:pt x="69812" y="8983"/>
                </a:lnTo>
                <a:lnTo>
                  <a:pt x="33480" y="33480"/>
                </a:lnTo>
                <a:lnTo>
                  <a:pt x="8983" y="69812"/>
                </a:lnTo>
                <a:lnTo>
                  <a:pt x="0" y="114300"/>
                </a:lnTo>
                <a:lnTo>
                  <a:pt x="8983" y="158793"/>
                </a:lnTo>
                <a:lnTo>
                  <a:pt x="33480" y="195124"/>
                </a:lnTo>
                <a:lnTo>
                  <a:pt x="69812" y="219618"/>
                </a:lnTo>
                <a:lnTo>
                  <a:pt x="114300" y="228600"/>
                </a:lnTo>
                <a:lnTo>
                  <a:pt x="158793" y="219618"/>
                </a:lnTo>
                <a:lnTo>
                  <a:pt x="195124" y="195124"/>
                </a:lnTo>
                <a:lnTo>
                  <a:pt x="219618" y="158793"/>
                </a:lnTo>
                <a:lnTo>
                  <a:pt x="228600" y="114300"/>
                </a:lnTo>
                <a:lnTo>
                  <a:pt x="219618" y="69812"/>
                </a:lnTo>
                <a:lnTo>
                  <a:pt x="195124" y="33480"/>
                </a:lnTo>
                <a:lnTo>
                  <a:pt x="158793" y="8983"/>
                </a:lnTo>
                <a:lnTo>
                  <a:pt x="114300" y="0"/>
                </a:lnTo>
                <a:close/>
              </a:path>
            </a:pathLst>
          </a:custGeom>
          <a:solidFill>
            <a:srgbClr val="A6A6A6"/>
          </a:solid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1017" name="Google Shape;1017;p36"/>
          <p:cNvSpPr/>
          <p:nvPr/>
        </p:nvSpPr>
        <p:spPr>
          <a:xfrm>
            <a:off x="1573136" y="4667529"/>
            <a:ext cx="228600" cy="228600"/>
          </a:xfrm>
          <a:custGeom>
            <a:avLst/>
            <a:gdLst/>
            <a:ahLst/>
            <a:cxnLst/>
            <a:rect l="l" t="t" r="r" b="b"/>
            <a:pathLst>
              <a:path w="228600" h="228600" extrusionOk="0">
                <a:moveTo>
                  <a:pt x="0" y="114300"/>
                </a:moveTo>
                <a:lnTo>
                  <a:pt x="8982" y="69809"/>
                </a:lnTo>
                <a:lnTo>
                  <a:pt x="33477" y="33477"/>
                </a:lnTo>
                <a:lnTo>
                  <a:pt x="69809" y="8982"/>
                </a:lnTo>
                <a:lnTo>
                  <a:pt x="114300" y="0"/>
                </a:lnTo>
                <a:lnTo>
                  <a:pt x="158790" y="8982"/>
                </a:lnTo>
                <a:lnTo>
                  <a:pt x="195122" y="33477"/>
                </a:lnTo>
                <a:lnTo>
                  <a:pt x="219617" y="69809"/>
                </a:lnTo>
                <a:lnTo>
                  <a:pt x="228600" y="114300"/>
                </a:lnTo>
                <a:lnTo>
                  <a:pt x="219617" y="158790"/>
                </a:lnTo>
                <a:lnTo>
                  <a:pt x="195122" y="195122"/>
                </a:lnTo>
                <a:lnTo>
                  <a:pt x="158790" y="219617"/>
                </a:lnTo>
                <a:lnTo>
                  <a:pt x="114300" y="228600"/>
                </a:lnTo>
                <a:lnTo>
                  <a:pt x="69809" y="219617"/>
                </a:lnTo>
                <a:lnTo>
                  <a:pt x="33477" y="195122"/>
                </a:lnTo>
                <a:lnTo>
                  <a:pt x="8982" y="158790"/>
                </a:lnTo>
                <a:lnTo>
                  <a:pt x="0" y="114300"/>
                </a:lnTo>
                <a:close/>
              </a:path>
            </a:pathLst>
          </a:custGeom>
          <a:noFill/>
          <a:ln w="12700" cap="flat" cmpd="sng">
            <a:solidFill>
              <a:srgbClr val="4A7EB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1018" name="Google Shape;1018;p36"/>
          <p:cNvSpPr/>
          <p:nvPr/>
        </p:nvSpPr>
        <p:spPr>
          <a:xfrm>
            <a:off x="1765300" y="3302000"/>
            <a:ext cx="368300" cy="368300"/>
          </a:xfrm>
          <a:prstGeom prst="rect">
            <a:avLst/>
          </a:prstGeom>
          <a:blipFill rotWithShape="1">
            <a:blip r:embed="rId12">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1019" name="Google Shape;1019;p36"/>
          <p:cNvSpPr/>
          <p:nvPr/>
        </p:nvSpPr>
        <p:spPr>
          <a:xfrm>
            <a:off x="1828977" y="3348761"/>
            <a:ext cx="228600" cy="228600"/>
          </a:xfrm>
          <a:custGeom>
            <a:avLst/>
            <a:gdLst/>
            <a:ahLst/>
            <a:cxnLst/>
            <a:rect l="l" t="t" r="r" b="b"/>
            <a:pathLst>
              <a:path w="228600" h="228600" extrusionOk="0">
                <a:moveTo>
                  <a:pt x="114300" y="0"/>
                </a:moveTo>
                <a:lnTo>
                  <a:pt x="69812" y="8981"/>
                </a:lnTo>
                <a:lnTo>
                  <a:pt x="33480" y="33475"/>
                </a:lnTo>
                <a:lnTo>
                  <a:pt x="8983" y="69806"/>
                </a:lnTo>
                <a:lnTo>
                  <a:pt x="0" y="114300"/>
                </a:lnTo>
                <a:lnTo>
                  <a:pt x="8983" y="158787"/>
                </a:lnTo>
                <a:lnTo>
                  <a:pt x="33480" y="195119"/>
                </a:lnTo>
                <a:lnTo>
                  <a:pt x="69812" y="219616"/>
                </a:lnTo>
                <a:lnTo>
                  <a:pt x="114300" y="228600"/>
                </a:lnTo>
                <a:lnTo>
                  <a:pt x="158793" y="219616"/>
                </a:lnTo>
                <a:lnTo>
                  <a:pt x="195124" y="195119"/>
                </a:lnTo>
                <a:lnTo>
                  <a:pt x="219618" y="158787"/>
                </a:lnTo>
                <a:lnTo>
                  <a:pt x="228600" y="114300"/>
                </a:lnTo>
                <a:lnTo>
                  <a:pt x="219618" y="69806"/>
                </a:lnTo>
                <a:lnTo>
                  <a:pt x="195124" y="33475"/>
                </a:lnTo>
                <a:lnTo>
                  <a:pt x="158793" y="8981"/>
                </a:lnTo>
                <a:lnTo>
                  <a:pt x="114300" y="0"/>
                </a:lnTo>
                <a:close/>
              </a:path>
            </a:pathLst>
          </a:custGeom>
          <a:solidFill>
            <a:srgbClr val="A6A6A6"/>
          </a:solid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1020" name="Google Shape;1020;p36"/>
          <p:cNvSpPr/>
          <p:nvPr/>
        </p:nvSpPr>
        <p:spPr>
          <a:xfrm>
            <a:off x="1828977" y="3348761"/>
            <a:ext cx="228600" cy="228600"/>
          </a:xfrm>
          <a:custGeom>
            <a:avLst/>
            <a:gdLst/>
            <a:ahLst/>
            <a:cxnLst/>
            <a:rect l="l" t="t" r="r" b="b"/>
            <a:pathLst>
              <a:path w="228600" h="228600" extrusionOk="0">
                <a:moveTo>
                  <a:pt x="0" y="114300"/>
                </a:moveTo>
                <a:lnTo>
                  <a:pt x="8982" y="69809"/>
                </a:lnTo>
                <a:lnTo>
                  <a:pt x="33477" y="33477"/>
                </a:lnTo>
                <a:lnTo>
                  <a:pt x="69809" y="8982"/>
                </a:lnTo>
                <a:lnTo>
                  <a:pt x="114300" y="0"/>
                </a:lnTo>
                <a:lnTo>
                  <a:pt x="158790" y="8982"/>
                </a:lnTo>
                <a:lnTo>
                  <a:pt x="195122" y="33477"/>
                </a:lnTo>
                <a:lnTo>
                  <a:pt x="219617" y="69809"/>
                </a:lnTo>
                <a:lnTo>
                  <a:pt x="228600" y="114300"/>
                </a:lnTo>
                <a:lnTo>
                  <a:pt x="219617" y="158790"/>
                </a:lnTo>
                <a:lnTo>
                  <a:pt x="195122" y="195122"/>
                </a:lnTo>
                <a:lnTo>
                  <a:pt x="158790" y="219617"/>
                </a:lnTo>
                <a:lnTo>
                  <a:pt x="114300" y="228600"/>
                </a:lnTo>
                <a:lnTo>
                  <a:pt x="69809" y="219617"/>
                </a:lnTo>
                <a:lnTo>
                  <a:pt x="33477" y="195122"/>
                </a:lnTo>
                <a:lnTo>
                  <a:pt x="8982" y="158790"/>
                </a:lnTo>
                <a:lnTo>
                  <a:pt x="0" y="114300"/>
                </a:lnTo>
                <a:close/>
              </a:path>
            </a:pathLst>
          </a:custGeom>
          <a:noFill/>
          <a:ln w="12700" cap="flat" cmpd="sng">
            <a:solidFill>
              <a:srgbClr val="4A7EB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1021" name="Google Shape;1021;p36"/>
          <p:cNvSpPr/>
          <p:nvPr/>
        </p:nvSpPr>
        <p:spPr>
          <a:xfrm>
            <a:off x="5107581" y="3044736"/>
            <a:ext cx="171450" cy="2726055"/>
          </a:xfrm>
          <a:custGeom>
            <a:avLst/>
            <a:gdLst/>
            <a:ahLst/>
            <a:cxnLst/>
            <a:rect l="l" t="t" r="r" b="b"/>
            <a:pathLst>
              <a:path w="171450" h="2726054" extrusionOk="0">
                <a:moveTo>
                  <a:pt x="104625" y="108267"/>
                </a:moveTo>
                <a:lnTo>
                  <a:pt x="66525" y="108267"/>
                </a:lnTo>
                <a:lnTo>
                  <a:pt x="66525" y="2725623"/>
                </a:lnTo>
                <a:lnTo>
                  <a:pt x="104625" y="2725623"/>
                </a:lnTo>
                <a:lnTo>
                  <a:pt x="104625" y="108267"/>
                </a:lnTo>
                <a:close/>
              </a:path>
              <a:path w="171450" h="2726054" extrusionOk="0">
                <a:moveTo>
                  <a:pt x="85575" y="0"/>
                </a:moveTo>
                <a:lnTo>
                  <a:pt x="2441" y="142506"/>
                </a:lnTo>
                <a:lnTo>
                  <a:pt x="0" y="149668"/>
                </a:lnTo>
                <a:lnTo>
                  <a:pt x="474" y="156956"/>
                </a:lnTo>
                <a:lnTo>
                  <a:pt x="3646" y="163534"/>
                </a:lnTo>
                <a:lnTo>
                  <a:pt x="9299" y="168567"/>
                </a:lnTo>
                <a:lnTo>
                  <a:pt x="16460" y="171006"/>
                </a:lnTo>
                <a:lnTo>
                  <a:pt x="23747" y="170529"/>
                </a:lnTo>
                <a:lnTo>
                  <a:pt x="30321" y="167356"/>
                </a:lnTo>
                <a:lnTo>
                  <a:pt x="35347" y="161709"/>
                </a:lnTo>
                <a:lnTo>
                  <a:pt x="66525" y="108267"/>
                </a:lnTo>
                <a:lnTo>
                  <a:pt x="148725" y="108267"/>
                </a:lnTo>
                <a:lnTo>
                  <a:pt x="85575" y="0"/>
                </a:lnTo>
                <a:close/>
              </a:path>
              <a:path w="171450" h="2726054" extrusionOk="0">
                <a:moveTo>
                  <a:pt x="148725" y="108267"/>
                </a:moveTo>
                <a:lnTo>
                  <a:pt x="104625" y="108267"/>
                </a:lnTo>
                <a:lnTo>
                  <a:pt x="135791" y="161709"/>
                </a:lnTo>
                <a:lnTo>
                  <a:pt x="140818" y="167356"/>
                </a:lnTo>
                <a:lnTo>
                  <a:pt x="147397" y="170529"/>
                </a:lnTo>
                <a:lnTo>
                  <a:pt x="154688" y="171006"/>
                </a:lnTo>
                <a:lnTo>
                  <a:pt x="161851" y="168567"/>
                </a:lnTo>
                <a:lnTo>
                  <a:pt x="167498" y="163534"/>
                </a:lnTo>
                <a:lnTo>
                  <a:pt x="170670" y="156956"/>
                </a:lnTo>
                <a:lnTo>
                  <a:pt x="171144" y="149668"/>
                </a:lnTo>
                <a:lnTo>
                  <a:pt x="168697" y="142506"/>
                </a:lnTo>
                <a:lnTo>
                  <a:pt x="148725" y="108267"/>
                </a:lnTo>
                <a:close/>
              </a:path>
            </a:pathLst>
          </a:custGeom>
          <a:solidFill>
            <a:srgbClr val="7F7F7F"/>
          </a:solid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1022" name="Google Shape;1022;p36"/>
          <p:cNvSpPr/>
          <p:nvPr/>
        </p:nvSpPr>
        <p:spPr>
          <a:xfrm>
            <a:off x="5028768" y="5531624"/>
            <a:ext cx="3598545" cy="172085"/>
          </a:xfrm>
          <a:custGeom>
            <a:avLst/>
            <a:gdLst/>
            <a:ahLst/>
            <a:cxnLst/>
            <a:rect l="l" t="t" r="r" b="b"/>
            <a:pathLst>
              <a:path w="3598545" h="172085" extrusionOk="0">
                <a:moveTo>
                  <a:pt x="0" y="67284"/>
                </a:moveTo>
                <a:lnTo>
                  <a:pt x="0" y="105384"/>
                </a:lnTo>
                <a:lnTo>
                  <a:pt x="3490112" y="105384"/>
                </a:lnTo>
                <a:lnTo>
                  <a:pt x="3436670" y="136555"/>
                </a:lnTo>
                <a:lnTo>
                  <a:pt x="3431023" y="141584"/>
                </a:lnTo>
                <a:lnTo>
                  <a:pt x="3427850" y="148162"/>
                </a:lnTo>
                <a:lnTo>
                  <a:pt x="3427373" y="155449"/>
                </a:lnTo>
                <a:lnTo>
                  <a:pt x="3429812" y="162609"/>
                </a:lnTo>
                <a:lnTo>
                  <a:pt x="3434845" y="168259"/>
                </a:lnTo>
                <a:lnTo>
                  <a:pt x="3441423" y="171432"/>
                </a:lnTo>
                <a:lnTo>
                  <a:pt x="3448711" y="171908"/>
                </a:lnTo>
                <a:lnTo>
                  <a:pt x="3455873" y="169464"/>
                </a:lnTo>
                <a:lnTo>
                  <a:pt x="3598379" y="86335"/>
                </a:lnTo>
                <a:lnTo>
                  <a:pt x="3565721" y="67285"/>
                </a:lnTo>
                <a:lnTo>
                  <a:pt x="0" y="67284"/>
                </a:lnTo>
                <a:close/>
              </a:path>
              <a:path w="3598545" h="172085" extrusionOk="0">
                <a:moveTo>
                  <a:pt x="3446145" y="0"/>
                </a:moveTo>
                <a:lnTo>
                  <a:pt x="3436708" y="2476"/>
                </a:lnTo>
                <a:lnTo>
                  <a:pt x="3432467" y="5511"/>
                </a:lnTo>
                <a:lnTo>
                  <a:pt x="3429812" y="10058"/>
                </a:lnTo>
                <a:lnTo>
                  <a:pt x="3427373" y="17220"/>
                </a:lnTo>
                <a:lnTo>
                  <a:pt x="3427850" y="24507"/>
                </a:lnTo>
                <a:lnTo>
                  <a:pt x="3431023" y="31086"/>
                </a:lnTo>
                <a:lnTo>
                  <a:pt x="3436670" y="36118"/>
                </a:lnTo>
                <a:lnTo>
                  <a:pt x="3490112" y="67285"/>
                </a:lnTo>
                <a:lnTo>
                  <a:pt x="3565721" y="67285"/>
                </a:lnTo>
                <a:lnTo>
                  <a:pt x="3451326" y="558"/>
                </a:lnTo>
                <a:lnTo>
                  <a:pt x="3446145" y="0"/>
                </a:lnTo>
                <a:close/>
              </a:path>
            </a:pathLst>
          </a:custGeom>
          <a:solidFill>
            <a:srgbClr val="7F7F7F"/>
          </a:solid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1023" name="Google Shape;1023;p36"/>
          <p:cNvSpPr/>
          <p:nvPr/>
        </p:nvSpPr>
        <p:spPr>
          <a:xfrm>
            <a:off x="5651500" y="4254500"/>
            <a:ext cx="368300" cy="3683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1024" name="Google Shape;1024;p36"/>
          <p:cNvSpPr/>
          <p:nvPr/>
        </p:nvSpPr>
        <p:spPr>
          <a:xfrm>
            <a:off x="5722353" y="4301261"/>
            <a:ext cx="228600" cy="228600"/>
          </a:xfrm>
          <a:prstGeom prst="rect">
            <a:avLst/>
          </a:prstGeom>
          <a:blipFill rotWithShape="1">
            <a:blip r:embed="rId1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1025" name="Google Shape;1025;p36"/>
          <p:cNvSpPr/>
          <p:nvPr/>
        </p:nvSpPr>
        <p:spPr>
          <a:xfrm>
            <a:off x="5716003" y="4294911"/>
            <a:ext cx="241300" cy="241300"/>
          </a:xfrm>
          <a:prstGeom prst="rect">
            <a:avLst/>
          </a:prstGeom>
          <a:blipFill rotWithShape="1">
            <a:blip r:embed="rId14">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1026" name="Google Shape;1026;p36"/>
          <p:cNvSpPr/>
          <p:nvPr/>
        </p:nvSpPr>
        <p:spPr>
          <a:xfrm>
            <a:off x="6057900" y="4368800"/>
            <a:ext cx="368300" cy="368300"/>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1027" name="Google Shape;1027;p36"/>
          <p:cNvSpPr/>
          <p:nvPr/>
        </p:nvSpPr>
        <p:spPr>
          <a:xfrm>
            <a:off x="6126924" y="4415561"/>
            <a:ext cx="228600" cy="228600"/>
          </a:xfrm>
          <a:prstGeom prst="rect">
            <a:avLst/>
          </a:prstGeom>
          <a:blipFill rotWithShape="1">
            <a:blip r:embed="rId1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1028" name="Google Shape;1028;p36"/>
          <p:cNvSpPr/>
          <p:nvPr/>
        </p:nvSpPr>
        <p:spPr>
          <a:xfrm>
            <a:off x="6126924" y="4415561"/>
            <a:ext cx="228600" cy="228600"/>
          </a:xfrm>
          <a:custGeom>
            <a:avLst/>
            <a:gdLst/>
            <a:ahLst/>
            <a:cxnLst/>
            <a:rect l="l" t="t" r="r" b="b"/>
            <a:pathLst>
              <a:path w="228600" h="228600" extrusionOk="0">
                <a:moveTo>
                  <a:pt x="0" y="114300"/>
                </a:moveTo>
                <a:lnTo>
                  <a:pt x="8982" y="69809"/>
                </a:lnTo>
                <a:lnTo>
                  <a:pt x="33477" y="33477"/>
                </a:lnTo>
                <a:lnTo>
                  <a:pt x="69809" y="8982"/>
                </a:lnTo>
                <a:lnTo>
                  <a:pt x="114300" y="0"/>
                </a:lnTo>
                <a:lnTo>
                  <a:pt x="158790" y="8982"/>
                </a:lnTo>
                <a:lnTo>
                  <a:pt x="195122" y="33477"/>
                </a:lnTo>
                <a:lnTo>
                  <a:pt x="219617" y="69809"/>
                </a:lnTo>
                <a:lnTo>
                  <a:pt x="228600" y="114300"/>
                </a:lnTo>
                <a:lnTo>
                  <a:pt x="219617" y="158790"/>
                </a:lnTo>
                <a:lnTo>
                  <a:pt x="195122" y="195122"/>
                </a:lnTo>
                <a:lnTo>
                  <a:pt x="158790" y="219617"/>
                </a:lnTo>
                <a:lnTo>
                  <a:pt x="114300" y="228600"/>
                </a:lnTo>
                <a:lnTo>
                  <a:pt x="69809" y="219617"/>
                </a:lnTo>
                <a:lnTo>
                  <a:pt x="33477" y="195122"/>
                </a:lnTo>
                <a:lnTo>
                  <a:pt x="8982" y="158790"/>
                </a:lnTo>
                <a:lnTo>
                  <a:pt x="0" y="114300"/>
                </a:lnTo>
                <a:close/>
              </a:path>
            </a:pathLst>
          </a:custGeom>
          <a:noFill/>
          <a:ln w="12700" cap="flat" cmpd="sng">
            <a:solidFill>
              <a:srgbClr val="4A7EB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1029" name="Google Shape;1029;p36"/>
          <p:cNvSpPr/>
          <p:nvPr/>
        </p:nvSpPr>
        <p:spPr>
          <a:xfrm>
            <a:off x="6057900" y="4864100"/>
            <a:ext cx="368300" cy="368300"/>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1030" name="Google Shape;1030;p36"/>
          <p:cNvSpPr/>
          <p:nvPr/>
        </p:nvSpPr>
        <p:spPr>
          <a:xfrm>
            <a:off x="6126924" y="4912880"/>
            <a:ext cx="228600" cy="228600"/>
          </a:xfrm>
          <a:prstGeom prst="rect">
            <a:avLst/>
          </a:prstGeom>
          <a:blipFill rotWithShape="1">
            <a:blip r:embed="rId1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1031" name="Google Shape;1031;p36"/>
          <p:cNvSpPr/>
          <p:nvPr/>
        </p:nvSpPr>
        <p:spPr>
          <a:xfrm>
            <a:off x="6126924" y="4912880"/>
            <a:ext cx="228600" cy="228600"/>
          </a:xfrm>
          <a:custGeom>
            <a:avLst/>
            <a:gdLst/>
            <a:ahLst/>
            <a:cxnLst/>
            <a:rect l="l" t="t" r="r" b="b"/>
            <a:pathLst>
              <a:path w="228600" h="228600" extrusionOk="0">
                <a:moveTo>
                  <a:pt x="0" y="114300"/>
                </a:moveTo>
                <a:lnTo>
                  <a:pt x="8982" y="69809"/>
                </a:lnTo>
                <a:lnTo>
                  <a:pt x="33477" y="33477"/>
                </a:lnTo>
                <a:lnTo>
                  <a:pt x="69809" y="8982"/>
                </a:lnTo>
                <a:lnTo>
                  <a:pt x="114300" y="0"/>
                </a:lnTo>
                <a:lnTo>
                  <a:pt x="158790" y="8982"/>
                </a:lnTo>
                <a:lnTo>
                  <a:pt x="195122" y="33477"/>
                </a:lnTo>
                <a:lnTo>
                  <a:pt x="219617" y="69809"/>
                </a:lnTo>
                <a:lnTo>
                  <a:pt x="228600" y="114300"/>
                </a:lnTo>
                <a:lnTo>
                  <a:pt x="219617" y="158790"/>
                </a:lnTo>
                <a:lnTo>
                  <a:pt x="195122" y="195122"/>
                </a:lnTo>
                <a:lnTo>
                  <a:pt x="158790" y="219617"/>
                </a:lnTo>
                <a:lnTo>
                  <a:pt x="114300" y="228600"/>
                </a:lnTo>
                <a:lnTo>
                  <a:pt x="69809" y="219617"/>
                </a:lnTo>
                <a:lnTo>
                  <a:pt x="33477" y="195122"/>
                </a:lnTo>
                <a:lnTo>
                  <a:pt x="8982" y="158790"/>
                </a:lnTo>
                <a:lnTo>
                  <a:pt x="0" y="114300"/>
                </a:lnTo>
                <a:close/>
              </a:path>
            </a:pathLst>
          </a:custGeom>
          <a:noFill/>
          <a:ln w="12700" cap="flat" cmpd="sng">
            <a:solidFill>
              <a:srgbClr val="4A7EB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1032" name="Google Shape;1032;p36"/>
          <p:cNvSpPr/>
          <p:nvPr/>
        </p:nvSpPr>
        <p:spPr>
          <a:xfrm>
            <a:off x="5600700" y="4749800"/>
            <a:ext cx="368300" cy="368300"/>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1033" name="Google Shape;1033;p36"/>
          <p:cNvSpPr/>
          <p:nvPr/>
        </p:nvSpPr>
        <p:spPr>
          <a:xfrm>
            <a:off x="5669724" y="4798580"/>
            <a:ext cx="228600" cy="228600"/>
          </a:xfrm>
          <a:prstGeom prst="rect">
            <a:avLst/>
          </a:prstGeom>
          <a:blipFill rotWithShape="1">
            <a:blip r:embed="rId1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1034" name="Google Shape;1034;p36"/>
          <p:cNvSpPr/>
          <p:nvPr/>
        </p:nvSpPr>
        <p:spPr>
          <a:xfrm>
            <a:off x="5669724" y="4798580"/>
            <a:ext cx="228600" cy="228600"/>
          </a:xfrm>
          <a:custGeom>
            <a:avLst/>
            <a:gdLst/>
            <a:ahLst/>
            <a:cxnLst/>
            <a:rect l="l" t="t" r="r" b="b"/>
            <a:pathLst>
              <a:path w="228600" h="228600" extrusionOk="0">
                <a:moveTo>
                  <a:pt x="0" y="114300"/>
                </a:moveTo>
                <a:lnTo>
                  <a:pt x="8982" y="69809"/>
                </a:lnTo>
                <a:lnTo>
                  <a:pt x="33477" y="33477"/>
                </a:lnTo>
                <a:lnTo>
                  <a:pt x="69809" y="8982"/>
                </a:lnTo>
                <a:lnTo>
                  <a:pt x="114300" y="0"/>
                </a:lnTo>
                <a:lnTo>
                  <a:pt x="158790" y="8982"/>
                </a:lnTo>
                <a:lnTo>
                  <a:pt x="195122" y="33477"/>
                </a:lnTo>
                <a:lnTo>
                  <a:pt x="219617" y="69809"/>
                </a:lnTo>
                <a:lnTo>
                  <a:pt x="228600" y="114300"/>
                </a:lnTo>
                <a:lnTo>
                  <a:pt x="219617" y="158790"/>
                </a:lnTo>
                <a:lnTo>
                  <a:pt x="195122" y="195122"/>
                </a:lnTo>
                <a:lnTo>
                  <a:pt x="158790" y="219617"/>
                </a:lnTo>
                <a:lnTo>
                  <a:pt x="114300" y="228600"/>
                </a:lnTo>
                <a:lnTo>
                  <a:pt x="69809" y="219617"/>
                </a:lnTo>
                <a:lnTo>
                  <a:pt x="33477" y="195122"/>
                </a:lnTo>
                <a:lnTo>
                  <a:pt x="8982" y="158790"/>
                </a:lnTo>
                <a:lnTo>
                  <a:pt x="0" y="114300"/>
                </a:lnTo>
                <a:close/>
              </a:path>
            </a:pathLst>
          </a:custGeom>
          <a:noFill/>
          <a:ln w="12700" cap="flat" cmpd="sng">
            <a:solidFill>
              <a:srgbClr val="4A7EB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1035" name="Google Shape;1035;p36"/>
          <p:cNvSpPr/>
          <p:nvPr/>
        </p:nvSpPr>
        <p:spPr>
          <a:xfrm>
            <a:off x="5981700" y="3657600"/>
            <a:ext cx="368300" cy="368300"/>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1036" name="Google Shape;1036;p36"/>
          <p:cNvSpPr/>
          <p:nvPr/>
        </p:nvSpPr>
        <p:spPr>
          <a:xfrm>
            <a:off x="6044374" y="3700030"/>
            <a:ext cx="241300" cy="241300"/>
          </a:xfrm>
          <a:prstGeom prst="rect">
            <a:avLst/>
          </a:prstGeom>
          <a:blipFill rotWithShape="1">
            <a:blip r:embed="rId1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1037" name="Google Shape;1037;p36"/>
          <p:cNvSpPr/>
          <p:nvPr/>
        </p:nvSpPr>
        <p:spPr>
          <a:xfrm>
            <a:off x="6286500" y="3911600"/>
            <a:ext cx="368300" cy="368300"/>
          </a:xfrm>
          <a:prstGeom prst="rect">
            <a:avLst/>
          </a:prstGeom>
          <a:blipFill rotWithShape="1">
            <a:blip r:embed="rId8">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1038" name="Google Shape;1038;p36"/>
          <p:cNvSpPr/>
          <p:nvPr/>
        </p:nvSpPr>
        <p:spPr>
          <a:xfrm>
            <a:off x="6349174" y="3949979"/>
            <a:ext cx="241300" cy="241300"/>
          </a:xfrm>
          <a:prstGeom prst="rect">
            <a:avLst/>
          </a:prstGeom>
          <a:blipFill rotWithShape="1">
            <a:blip r:embed="rId1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1039" name="Google Shape;1039;p36"/>
          <p:cNvSpPr/>
          <p:nvPr/>
        </p:nvSpPr>
        <p:spPr>
          <a:xfrm>
            <a:off x="6629400" y="3695700"/>
            <a:ext cx="368300" cy="368300"/>
          </a:xfrm>
          <a:prstGeom prst="rect">
            <a:avLst/>
          </a:prstGeom>
          <a:blipFill rotWithShape="1">
            <a:blip r:embed="rId9">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1040" name="Google Shape;1040;p36"/>
          <p:cNvSpPr/>
          <p:nvPr/>
        </p:nvSpPr>
        <p:spPr>
          <a:xfrm>
            <a:off x="6692074" y="3730040"/>
            <a:ext cx="241300" cy="241300"/>
          </a:xfrm>
          <a:prstGeom prst="rect">
            <a:avLst/>
          </a:prstGeom>
          <a:blipFill rotWithShape="1">
            <a:blip r:embed="rId1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1041" name="Google Shape;1041;p36"/>
          <p:cNvSpPr/>
          <p:nvPr/>
        </p:nvSpPr>
        <p:spPr>
          <a:xfrm>
            <a:off x="6362700" y="3416300"/>
            <a:ext cx="368300" cy="3683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1042" name="Google Shape;1042;p36"/>
          <p:cNvSpPr/>
          <p:nvPr/>
        </p:nvSpPr>
        <p:spPr>
          <a:xfrm>
            <a:off x="6433553" y="3463061"/>
            <a:ext cx="229235" cy="228600"/>
          </a:xfrm>
          <a:custGeom>
            <a:avLst/>
            <a:gdLst/>
            <a:ahLst/>
            <a:cxnLst/>
            <a:rect l="l" t="t" r="r" b="b"/>
            <a:pathLst>
              <a:path w="229234" h="228600" extrusionOk="0">
                <a:moveTo>
                  <a:pt x="114312" y="0"/>
                </a:moveTo>
                <a:lnTo>
                  <a:pt x="69817" y="8981"/>
                </a:lnTo>
                <a:lnTo>
                  <a:pt x="33481" y="33475"/>
                </a:lnTo>
                <a:lnTo>
                  <a:pt x="8983" y="69806"/>
                </a:lnTo>
                <a:lnTo>
                  <a:pt x="0" y="114300"/>
                </a:lnTo>
                <a:lnTo>
                  <a:pt x="8983" y="158787"/>
                </a:lnTo>
                <a:lnTo>
                  <a:pt x="33481" y="195119"/>
                </a:lnTo>
                <a:lnTo>
                  <a:pt x="69817" y="219616"/>
                </a:lnTo>
                <a:lnTo>
                  <a:pt x="114312" y="228599"/>
                </a:lnTo>
                <a:lnTo>
                  <a:pt x="158800" y="219616"/>
                </a:lnTo>
                <a:lnTo>
                  <a:pt x="195132" y="195119"/>
                </a:lnTo>
                <a:lnTo>
                  <a:pt x="219629" y="158787"/>
                </a:lnTo>
                <a:lnTo>
                  <a:pt x="228612" y="114300"/>
                </a:lnTo>
                <a:lnTo>
                  <a:pt x="219629" y="69806"/>
                </a:lnTo>
                <a:lnTo>
                  <a:pt x="195132" y="33475"/>
                </a:lnTo>
                <a:lnTo>
                  <a:pt x="158800" y="8981"/>
                </a:lnTo>
                <a:lnTo>
                  <a:pt x="114312" y="0"/>
                </a:lnTo>
                <a:close/>
              </a:path>
            </a:pathLst>
          </a:custGeom>
          <a:solidFill>
            <a:srgbClr val="008000"/>
          </a:solid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1043" name="Google Shape;1043;p36"/>
          <p:cNvSpPr/>
          <p:nvPr/>
        </p:nvSpPr>
        <p:spPr>
          <a:xfrm>
            <a:off x="6433553" y="3463061"/>
            <a:ext cx="228600" cy="228600"/>
          </a:xfrm>
          <a:custGeom>
            <a:avLst/>
            <a:gdLst/>
            <a:ahLst/>
            <a:cxnLst/>
            <a:rect l="l" t="t" r="r" b="b"/>
            <a:pathLst>
              <a:path w="228600" h="228600" extrusionOk="0">
                <a:moveTo>
                  <a:pt x="0" y="114300"/>
                </a:moveTo>
                <a:lnTo>
                  <a:pt x="8982" y="69809"/>
                </a:lnTo>
                <a:lnTo>
                  <a:pt x="33477" y="33477"/>
                </a:lnTo>
                <a:lnTo>
                  <a:pt x="69809" y="8982"/>
                </a:lnTo>
                <a:lnTo>
                  <a:pt x="114300" y="0"/>
                </a:lnTo>
                <a:lnTo>
                  <a:pt x="158790" y="8982"/>
                </a:lnTo>
                <a:lnTo>
                  <a:pt x="195122" y="33477"/>
                </a:lnTo>
                <a:lnTo>
                  <a:pt x="219617" y="69809"/>
                </a:lnTo>
                <a:lnTo>
                  <a:pt x="228600" y="114300"/>
                </a:lnTo>
                <a:lnTo>
                  <a:pt x="219617" y="158790"/>
                </a:lnTo>
                <a:lnTo>
                  <a:pt x="195122" y="195122"/>
                </a:lnTo>
                <a:lnTo>
                  <a:pt x="158790" y="219617"/>
                </a:lnTo>
                <a:lnTo>
                  <a:pt x="114300" y="228600"/>
                </a:lnTo>
                <a:lnTo>
                  <a:pt x="69809" y="219617"/>
                </a:lnTo>
                <a:lnTo>
                  <a:pt x="33477" y="195122"/>
                </a:lnTo>
                <a:lnTo>
                  <a:pt x="8982" y="158790"/>
                </a:lnTo>
                <a:lnTo>
                  <a:pt x="0" y="114300"/>
                </a:lnTo>
                <a:close/>
              </a:path>
            </a:pathLst>
          </a:custGeom>
          <a:noFill/>
          <a:ln w="12700" cap="flat" cmpd="sng">
            <a:solidFill>
              <a:srgbClr val="4A7EB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1044" name="Google Shape;1044;p36"/>
          <p:cNvSpPr/>
          <p:nvPr/>
        </p:nvSpPr>
        <p:spPr>
          <a:xfrm>
            <a:off x="7327900" y="4368800"/>
            <a:ext cx="368300" cy="368300"/>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1045" name="Google Shape;1045;p36"/>
          <p:cNvSpPr/>
          <p:nvPr/>
        </p:nvSpPr>
        <p:spPr>
          <a:xfrm>
            <a:off x="7390574" y="4409211"/>
            <a:ext cx="241300" cy="241300"/>
          </a:xfrm>
          <a:prstGeom prst="rect">
            <a:avLst/>
          </a:prstGeom>
          <a:blipFill rotWithShape="1">
            <a:blip r:embed="rId1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1046" name="Google Shape;1046;p36"/>
          <p:cNvSpPr/>
          <p:nvPr/>
        </p:nvSpPr>
        <p:spPr>
          <a:xfrm>
            <a:off x="7073900" y="4711700"/>
            <a:ext cx="368300" cy="3683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1047" name="Google Shape;1047;p36"/>
          <p:cNvSpPr/>
          <p:nvPr/>
        </p:nvSpPr>
        <p:spPr>
          <a:xfrm>
            <a:off x="7138403" y="4752111"/>
            <a:ext cx="241300" cy="241300"/>
          </a:xfrm>
          <a:prstGeom prst="rect">
            <a:avLst/>
          </a:prstGeom>
          <a:blipFill rotWithShape="1">
            <a:blip r:embed="rId17">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1048" name="Google Shape;1048;p36"/>
          <p:cNvSpPr/>
          <p:nvPr/>
        </p:nvSpPr>
        <p:spPr>
          <a:xfrm>
            <a:off x="7442200" y="4711700"/>
            <a:ext cx="368300" cy="368300"/>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1049" name="Google Shape;1049;p36"/>
          <p:cNvSpPr/>
          <p:nvPr/>
        </p:nvSpPr>
        <p:spPr>
          <a:xfrm>
            <a:off x="7504874" y="4752111"/>
            <a:ext cx="241300" cy="241300"/>
          </a:xfrm>
          <a:prstGeom prst="rect">
            <a:avLst/>
          </a:prstGeom>
          <a:blipFill rotWithShape="1">
            <a:blip r:embed="rId1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1050" name="Google Shape;1050;p36"/>
          <p:cNvSpPr/>
          <p:nvPr/>
        </p:nvSpPr>
        <p:spPr>
          <a:xfrm>
            <a:off x="7810500" y="4546600"/>
            <a:ext cx="368300" cy="368300"/>
          </a:xfrm>
          <a:prstGeom prst="rect">
            <a:avLst/>
          </a:prstGeom>
          <a:blipFill rotWithShape="1">
            <a:blip r:embed="rId8">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1051" name="Google Shape;1051;p36"/>
          <p:cNvSpPr/>
          <p:nvPr/>
        </p:nvSpPr>
        <p:spPr>
          <a:xfrm>
            <a:off x="7873174" y="4584979"/>
            <a:ext cx="241300" cy="241300"/>
          </a:xfrm>
          <a:prstGeom prst="rect">
            <a:avLst/>
          </a:prstGeom>
          <a:blipFill rotWithShape="1">
            <a:blip r:embed="rId18">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1052" name="Google Shape;1052;p36"/>
          <p:cNvSpPr/>
          <p:nvPr/>
        </p:nvSpPr>
        <p:spPr>
          <a:xfrm>
            <a:off x="5854700" y="4622800"/>
            <a:ext cx="368300" cy="368300"/>
          </a:xfrm>
          <a:prstGeom prst="rect">
            <a:avLst/>
          </a:prstGeom>
          <a:blipFill rotWithShape="1">
            <a:blip r:embed="rId11">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1053" name="Google Shape;1053;p36"/>
          <p:cNvSpPr/>
          <p:nvPr/>
        </p:nvSpPr>
        <p:spPr>
          <a:xfrm>
            <a:off x="5929236" y="4667529"/>
            <a:ext cx="228600" cy="228600"/>
          </a:xfrm>
          <a:prstGeom prst="rect">
            <a:avLst/>
          </a:prstGeom>
          <a:blipFill rotWithShape="1">
            <a:blip r:embed="rId1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1054" name="Google Shape;1054;p36"/>
          <p:cNvSpPr/>
          <p:nvPr/>
        </p:nvSpPr>
        <p:spPr>
          <a:xfrm>
            <a:off x="5929236" y="4667529"/>
            <a:ext cx="228600" cy="228600"/>
          </a:xfrm>
          <a:custGeom>
            <a:avLst/>
            <a:gdLst/>
            <a:ahLst/>
            <a:cxnLst/>
            <a:rect l="l" t="t" r="r" b="b"/>
            <a:pathLst>
              <a:path w="228600" h="228600" extrusionOk="0">
                <a:moveTo>
                  <a:pt x="0" y="114300"/>
                </a:moveTo>
                <a:lnTo>
                  <a:pt x="8982" y="69809"/>
                </a:lnTo>
                <a:lnTo>
                  <a:pt x="33477" y="33477"/>
                </a:lnTo>
                <a:lnTo>
                  <a:pt x="69809" y="8982"/>
                </a:lnTo>
                <a:lnTo>
                  <a:pt x="114300" y="0"/>
                </a:lnTo>
                <a:lnTo>
                  <a:pt x="158790" y="8982"/>
                </a:lnTo>
                <a:lnTo>
                  <a:pt x="195122" y="33477"/>
                </a:lnTo>
                <a:lnTo>
                  <a:pt x="219617" y="69809"/>
                </a:lnTo>
                <a:lnTo>
                  <a:pt x="228600" y="114300"/>
                </a:lnTo>
                <a:lnTo>
                  <a:pt x="219617" y="158790"/>
                </a:lnTo>
                <a:lnTo>
                  <a:pt x="195122" y="195122"/>
                </a:lnTo>
                <a:lnTo>
                  <a:pt x="158790" y="219617"/>
                </a:lnTo>
                <a:lnTo>
                  <a:pt x="114300" y="228600"/>
                </a:lnTo>
                <a:lnTo>
                  <a:pt x="69809" y="219617"/>
                </a:lnTo>
                <a:lnTo>
                  <a:pt x="33477" y="195122"/>
                </a:lnTo>
                <a:lnTo>
                  <a:pt x="8982" y="158790"/>
                </a:lnTo>
                <a:lnTo>
                  <a:pt x="0" y="114300"/>
                </a:lnTo>
                <a:close/>
              </a:path>
            </a:pathLst>
          </a:custGeom>
          <a:noFill/>
          <a:ln w="12700" cap="flat" cmpd="sng">
            <a:solidFill>
              <a:srgbClr val="4A7EB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1055" name="Google Shape;1055;p36"/>
          <p:cNvSpPr/>
          <p:nvPr/>
        </p:nvSpPr>
        <p:spPr>
          <a:xfrm>
            <a:off x="6121400" y="3302000"/>
            <a:ext cx="368300" cy="368300"/>
          </a:xfrm>
          <a:prstGeom prst="rect">
            <a:avLst/>
          </a:prstGeom>
          <a:blipFill rotWithShape="1">
            <a:blip r:embed="rId12">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1056" name="Google Shape;1056;p36"/>
          <p:cNvSpPr/>
          <p:nvPr/>
        </p:nvSpPr>
        <p:spPr>
          <a:xfrm>
            <a:off x="6185077" y="3348761"/>
            <a:ext cx="228600" cy="228600"/>
          </a:xfrm>
          <a:custGeom>
            <a:avLst/>
            <a:gdLst/>
            <a:ahLst/>
            <a:cxnLst/>
            <a:rect l="l" t="t" r="r" b="b"/>
            <a:pathLst>
              <a:path w="228600" h="228600" extrusionOk="0">
                <a:moveTo>
                  <a:pt x="114300" y="0"/>
                </a:moveTo>
                <a:lnTo>
                  <a:pt x="69812" y="8981"/>
                </a:lnTo>
                <a:lnTo>
                  <a:pt x="33480" y="33475"/>
                </a:lnTo>
                <a:lnTo>
                  <a:pt x="8983" y="69806"/>
                </a:lnTo>
                <a:lnTo>
                  <a:pt x="0" y="114300"/>
                </a:lnTo>
                <a:lnTo>
                  <a:pt x="8983" y="158787"/>
                </a:lnTo>
                <a:lnTo>
                  <a:pt x="33480" y="195119"/>
                </a:lnTo>
                <a:lnTo>
                  <a:pt x="69812" y="219616"/>
                </a:lnTo>
                <a:lnTo>
                  <a:pt x="114300" y="228600"/>
                </a:lnTo>
                <a:lnTo>
                  <a:pt x="158793" y="219616"/>
                </a:lnTo>
                <a:lnTo>
                  <a:pt x="195124" y="195119"/>
                </a:lnTo>
                <a:lnTo>
                  <a:pt x="219618" y="158787"/>
                </a:lnTo>
                <a:lnTo>
                  <a:pt x="228600" y="114300"/>
                </a:lnTo>
                <a:lnTo>
                  <a:pt x="219618" y="69806"/>
                </a:lnTo>
                <a:lnTo>
                  <a:pt x="195124" y="33475"/>
                </a:lnTo>
                <a:lnTo>
                  <a:pt x="158793" y="8981"/>
                </a:lnTo>
                <a:lnTo>
                  <a:pt x="114300" y="0"/>
                </a:lnTo>
                <a:close/>
              </a:path>
            </a:pathLst>
          </a:custGeom>
          <a:solidFill>
            <a:srgbClr val="008000"/>
          </a:solid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1057" name="Google Shape;1057;p36"/>
          <p:cNvSpPr/>
          <p:nvPr/>
        </p:nvSpPr>
        <p:spPr>
          <a:xfrm>
            <a:off x="6185077" y="3348761"/>
            <a:ext cx="228600" cy="228600"/>
          </a:xfrm>
          <a:custGeom>
            <a:avLst/>
            <a:gdLst/>
            <a:ahLst/>
            <a:cxnLst/>
            <a:rect l="l" t="t" r="r" b="b"/>
            <a:pathLst>
              <a:path w="228600" h="228600" extrusionOk="0">
                <a:moveTo>
                  <a:pt x="0" y="114300"/>
                </a:moveTo>
                <a:lnTo>
                  <a:pt x="8982" y="69809"/>
                </a:lnTo>
                <a:lnTo>
                  <a:pt x="33477" y="33477"/>
                </a:lnTo>
                <a:lnTo>
                  <a:pt x="69809" y="8982"/>
                </a:lnTo>
                <a:lnTo>
                  <a:pt x="114300" y="0"/>
                </a:lnTo>
                <a:lnTo>
                  <a:pt x="158790" y="8982"/>
                </a:lnTo>
                <a:lnTo>
                  <a:pt x="195122" y="33477"/>
                </a:lnTo>
                <a:lnTo>
                  <a:pt x="219617" y="69809"/>
                </a:lnTo>
                <a:lnTo>
                  <a:pt x="228600" y="114300"/>
                </a:lnTo>
                <a:lnTo>
                  <a:pt x="219617" y="158790"/>
                </a:lnTo>
                <a:lnTo>
                  <a:pt x="195122" y="195122"/>
                </a:lnTo>
                <a:lnTo>
                  <a:pt x="158790" y="219617"/>
                </a:lnTo>
                <a:lnTo>
                  <a:pt x="114300" y="228600"/>
                </a:lnTo>
                <a:lnTo>
                  <a:pt x="69809" y="219617"/>
                </a:lnTo>
                <a:lnTo>
                  <a:pt x="33477" y="195122"/>
                </a:lnTo>
                <a:lnTo>
                  <a:pt x="8982" y="158790"/>
                </a:lnTo>
                <a:lnTo>
                  <a:pt x="0" y="114300"/>
                </a:lnTo>
                <a:close/>
              </a:path>
            </a:pathLst>
          </a:custGeom>
          <a:noFill/>
          <a:ln w="12700" cap="flat" cmpd="sng">
            <a:solidFill>
              <a:srgbClr val="4A7EB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1058" name="Google Shape;1058;p36"/>
          <p:cNvSpPr/>
          <p:nvPr/>
        </p:nvSpPr>
        <p:spPr>
          <a:xfrm>
            <a:off x="3886200" y="3873500"/>
            <a:ext cx="1219200" cy="698500"/>
          </a:xfrm>
          <a:prstGeom prst="rect">
            <a:avLst/>
          </a:prstGeom>
          <a:blipFill rotWithShape="1">
            <a:blip r:embed="rId19">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1059" name="Google Shape;1059;p36"/>
          <p:cNvSpPr/>
          <p:nvPr/>
        </p:nvSpPr>
        <p:spPr>
          <a:xfrm>
            <a:off x="3949700" y="3934980"/>
            <a:ext cx="1079068" cy="534492"/>
          </a:xfrm>
          <a:prstGeom prst="rect">
            <a:avLst/>
          </a:prstGeom>
          <a:blipFill rotWithShape="1">
            <a:blip r:embed="rId20">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1060" name="Google Shape;1060;p36"/>
          <p:cNvSpPr/>
          <p:nvPr/>
        </p:nvSpPr>
        <p:spPr>
          <a:xfrm>
            <a:off x="3949700" y="3934980"/>
            <a:ext cx="1079500" cy="534670"/>
          </a:xfrm>
          <a:custGeom>
            <a:avLst/>
            <a:gdLst/>
            <a:ahLst/>
            <a:cxnLst/>
            <a:rect l="l" t="t" r="r" b="b"/>
            <a:pathLst>
              <a:path w="1079500" h="534670" extrusionOk="0">
                <a:moveTo>
                  <a:pt x="0" y="133624"/>
                </a:moveTo>
                <a:lnTo>
                  <a:pt x="811828" y="133624"/>
                </a:lnTo>
                <a:lnTo>
                  <a:pt x="811828" y="0"/>
                </a:lnTo>
                <a:lnTo>
                  <a:pt x="1079080" y="267248"/>
                </a:lnTo>
                <a:lnTo>
                  <a:pt x="811828" y="534495"/>
                </a:lnTo>
                <a:lnTo>
                  <a:pt x="811828" y="400871"/>
                </a:lnTo>
                <a:lnTo>
                  <a:pt x="0" y="400871"/>
                </a:lnTo>
                <a:lnTo>
                  <a:pt x="0" y="133624"/>
                </a:lnTo>
                <a:close/>
              </a:path>
            </a:pathLst>
          </a:custGeom>
          <a:noFill/>
          <a:ln w="12700" cap="flat" cmpd="sng">
            <a:solidFill>
              <a:srgbClr val="4A7EB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1061" name="Google Shape;1061;p36"/>
          <p:cNvSpPr txBox="1"/>
          <p:nvPr/>
        </p:nvSpPr>
        <p:spPr>
          <a:xfrm>
            <a:off x="-12700" y="6527800"/>
            <a:ext cx="2682900" cy="2541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600"/>
              <a:buFont typeface="Tahoma"/>
              <a:buNone/>
            </a:pPr>
            <a:r>
              <a:rPr lang="en-US" sz="1600">
                <a:solidFill>
                  <a:schemeClr val="dk1"/>
                </a:solidFill>
                <a:latin typeface="Tahoma"/>
                <a:ea typeface="Tahoma"/>
                <a:cs typeface="Tahoma"/>
                <a:sym typeface="Tahoma"/>
              </a:rPr>
              <a:t>Slide Credit: Eric Eaton</a:t>
            </a:r>
            <a:endParaRPr sz="1600">
              <a:solidFill>
                <a:schemeClr val="dk1"/>
              </a:solidFill>
              <a:latin typeface="Tahoma"/>
              <a:ea typeface="Tahoma"/>
              <a:cs typeface="Tahoma"/>
              <a:sym typeface="Tahoma"/>
            </a:endParaRP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065"/>
        <p:cNvGrpSpPr/>
        <p:nvPr/>
      </p:nvGrpSpPr>
      <p:grpSpPr>
        <a:xfrm>
          <a:off x="0" y="0"/>
          <a:ext cx="0" cy="0"/>
          <a:chOff x="0" y="0"/>
          <a:chExt cx="0" cy="0"/>
        </a:xfrm>
      </p:grpSpPr>
      <p:sp>
        <p:nvSpPr>
          <p:cNvPr id="1066" name="Google Shape;1066;p37"/>
          <p:cNvSpPr/>
          <p:nvPr/>
        </p:nvSpPr>
        <p:spPr>
          <a:xfrm>
            <a:off x="725032" y="1434333"/>
            <a:ext cx="1490370" cy="1985378"/>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1067" name="Google Shape;1067;p37"/>
          <p:cNvSpPr/>
          <p:nvPr/>
        </p:nvSpPr>
        <p:spPr>
          <a:xfrm>
            <a:off x="2283906" y="1421442"/>
            <a:ext cx="1490370" cy="1985378"/>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1068" name="Google Shape;1068;p37"/>
          <p:cNvSpPr txBox="1"/>
          <p:nvPr/>
        </p:nvSpPr>
        <p:spPr>
          <a:xfrm>
            <a:off x="708326" y="3510806"/>
            <a:ext cx="2949274" cy="352394"/>
          </a:xfrm>
          <a:prstGeom prst="rect">
            <a:avLst/>
          </a:prstGeom>
          <a:noFill/>
          <a:ln>
            <a:noFill/>
          </a:ln>
        </p:spPr>
        <p:txBody>
          <a:bodyPr spcFirstLastPara="1" wrap="square" lIns="0" tIns="12700" rIns="0" bIns="0" anchor="t" anchorCtr="0">
            <a:noAutofit/>
          </a:bodyPr>
          <a:lstStyle/>
          <a:p>
            <a:pPr marL="12700" marR="0" lvl="0" indent="0" algn="l" rtl="0">
              <a:lnSpc>
                <a:spcPct val="100000"/>
              </a:lnSpc>
              <a:spcBef>
                <a:spcPts val="0"/>
              </a:spcBef>
              <a:spcAft>
                <a:spcPts val="0"/>
              </a:spcAft>
              <a:buClr>
                <a:schemeClr val="dk1"/>
              </a:buClr>
              <a:buSzPts val="1800"/>
              <a:buFont typeface="Trebuchet MS"/>
              <a:buNone/>
            </a:pPr>
            <a:r>
              <a:rPr lang="en-US" sz="1800">
                <a:solidFill>
                  <a:schemeClr val="dk1"/>
                </a:solidFill>
                <a:latin typeface="Trebuchet MS"/>
                <a:ea typeface="Trebuchet MS"/>
                <a:cs typeface="Trebuchet MS"/>
                <a:sym typeface="Trebuchet MS"/>
              </a:rPr>
              <a:t>Organize computing clusters</a:t>
            </a:r>
            <a:endParaRPr sz="1800">
              <a:solidFill>
                <a:schemeClr val="dk1"/>
              </a:solidFill>
              <a:latin typeface="Trebuchet MS"/>
              <a:ea typeface="Trebuchet MS"/>
              <a:cs typeface="Trebuchet MS"/>
              <a:sym typeface="Trebuchet MS"/>
            </a:endParaRPr>
          </a:p>
        </p:txBody>
      </p:sp>
      <p:sp>
        <p:nvSpPr>
          <p:cNvPr id="1069" name="Google Shape;1069;p37"/>
          <p:cNvSpPr txBox="1"/>
          <p:nvPr/>
        </p:nvSpPr>
        <p:spPr>
          <a:xfrm>
            <a:off x="5409653" y="3472266"/>
            <a:ext cx="2966022" cy="310480"/>
          </a:xfrm>
          <a:prstGeom prst="rect">
            <a:avLst/>
          </a:prstGeom>
          <a:noFill/>
          <a:ln>
            <a:noFill/>
          </a:ln>
        </p:spPr>
        <p:txBody>
          <a:bodyPr spcFirstLastPara="1" wrap="square" lIns="0" tIns="12700" rIns="0" bIns="0" anchor="t" anchorCtr="0">
            <a:noAutofit/>
          </a:bodyPr>
          <a:lstStyle/>
          <a:p>
            <a:pPr marL="12700" marR="0" lvl="0" indent="0" algn="l" rtl="0">
              <a:lnSpc>
                <a:spcPct val="100000"/>
              </a:lnSpc>
              <a:spcBef>
                <a:spcPts val="0"/>
              </a:spcBef>
              <a:spcAft>
                <a:spcPts val="0"/>
              </a:spcAft>
              <a:buClr>
                <a:schemeClr val="dk1"/>
              </a:buClr>
              <a:buSzPts val="1800"/>
              <a:buFont typeface="Trebuchet MS"/>
              <a:buNone/>
            </a:pPr>
            <a:r>
              <a:rPr lang="en-US" sz="1800">
                <a:solidFill>
                  <a:schemeClr val="dk1"/>
                </a:solidFill>
                <a:latin typeface="Trebuchet MS"/>
                <a:ea typeface="Trebuchet MS"/>
                <a:cs typeface="Trebuchet MS"/>
                <a:sym typeface="Trebuchet MS"/>
              </a:rPr>
              <a:t>Social network analysis</a:t>
            </a:r>
            <a:endParaRPr sz="1800">
              <a:solidFill>
                <a:schemeClr val="dk1"/>
              </a:solidFill>
              <a:latin typeface="Trebuchet MS"/>
              <a:ea typeface="Trebuchet MS"/>
              <a:cs typeface="Trebuchet MS"/>
              <a:sym typeface="Trebuchet MS"/>
            </a:endParaRPr>
          </a:p>
        </p:txBody>
      </p:sp>
      <p:sp>
        <p:nvSpPr>
          <p:cNvPr id="1070" name="Google Shape;1070;p37"/>
          <p:cNvSpPr/>
          <p:nvPr/>
        </p:nvSpPr>
        <p:spPr>
          <a:xfrm>
            <a:off x="5094287" y="3988889"/>
            <a:ext cx="3294659" cy="2186482"/>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1071" name="Google Shape;1071;p37"/>
          <p:cNvSpPr txBox="1"/>
          <p:nvPr/>
        </p:nvSpPr>
        <p:spPr>
          <a:xfrm>
            <a:off x="5111675" y="6052450"/>
            <a:ext cx="3264000" cy="500400"/>
          </a:xfrm>
          <a:prstGeom prst="rect">
            <a:avLst/>
          </a:prstGeom>
          <a:solidFill>
            <a:srgbClr val="FFFFFF">
              <a:alpha val="49803"/>
            </a:srgbClr>
          </a:solidFill>
          <a:ln>
            <a:noFill/>
          </a:ln>
        </p:spPr>
        <p:txBody>
          <a:bodyPr spcFirstLastPara="1" wrap="square" lIns="0" tIns="12700" rIns="0" bIns="0" anchor="t" anchorCtr="0">
            <a:noAutofit/>
          </a:bodyPr>
          <a:lstStyle/>
          <a:p>
            <a:pPr marL="0" marR="0" lvl="0" indent="0" algn="l" rtl="0">
              <a:lnSpc>
                <a:spcPct val="100000"/>
              </a:lnSpc>
              <a:spcBef>
                <a:spcPts val="0"/>
              </a:spcBef>
              <a:spcAft>
                <a:spcPts val="0"/>
              </a:spcAft>
              <a:buClr>
                <a:schemeClr val="dk1"/>
              </a:buClr>
              <a:buSzPts val="700"/>
              <a:buFont typeface="Trebuchet MS"/>
              <a:buNone/>
            </a:pPr>
            <a:r>
              <a:rPr lang="en-US" sz="700">
                <a:solidFill>
                  <a:schemeClr val="dk1"/>
                </a:solidFill>
                <a:latin typeface="Trebuchet MS"/>
                <a:ea typeface="Trebuchet MS"/>
                <a:cs typeface="Trebuchet MS"/>
                <a:sym typeface="Trebuchet MS"/>
              </a:rPr>
              <a:t>Image credit: NASA/JPL-Caltech/E. Churchwell (Univ. of Wisconsin, Madison)</a:t>
            </a:r>
            <a:endParaRPr sz="700">
              <a:solidFill>
                <a:schemeClr val="dk1"/>
              </a:solidFill>
              <a:latin typeface="Trebuchet MS"/>
              <a:ea typeface="Trebuchet MS"/>
              <a:cs typeface="Trebuchet MS"/>
              <a:sym typeface="Trebuchet MS"/>
            </a:endParaRPr>
          </a:p>
          <a:p>
            <a:pPr marL="0" marR="0" lvl="0" indent="0" algn="l" rtl="0">
              <a:lnSpc>
                <a:spcPct val="100000"/>
              </a:lnSpc>
              <a:spcBef>
                <a:spcPts val="45"/>
              </a:spcBef>
              <a:spcAft>
                <a:spcPts val="0"/>
              </a:spcAft>
              <a:buClr>
                <a:schemeClr val="dk1"/>
              </a:buClr>
              <a:buSzPts val="600"/>
              <a:buFont typeface="Tahoma"/>
              <a:buNone/>
            </a:pPr>
            <a:endParaRPr sz="600">
              <a:solidFill>
                <a:schemeClr val="dk1"/>
              </a:solidFill>
              <a:latin typeface="Times New Roman"/>
              <a:ea typeface="Times New Roman"/>
              <a:cs typeface="Times New Roman"/>
              <a:sym typeface="Times New Roman"/>
            </a:endParaRPr>
          </a:p>
          <a:p>
            <a:pPr marL="455930" marR="0" lvl="0" indent="0" algn="l" rtl="0">
              <a:lnSpc>
                <a:spcPct val="100000"/>
              </a:lnSpc>
              <a:spcBef>
                <a:spcPts val="0"/>
              </a:spcBef>
              <a:spcAft>
                <a:spcPts val="0"/>
              </a:spcAft>
              <a:buClr>
                <a:schemeClr val="dk1"/>
              </a:buClr>
              <a:buSzPts val="1800"/>
              <a:buFont typeface="Trebuchet MS"/>
              <a:buNone/>
            </a:pPr>
            <a:r>
              <a:rPr lang="en-US" sz="1800">
                <a:solidFill>
                  <a:schemeClr val="dk1"/>
                </a:solidFill>
                <a:latin typeface="Trebuchet MS"/>
                <a:ea typeface="Trebuchet MS"/>
                <a:cs typeface="Trebuchet MS"/>
                <a:sym typeface="Trebuchet MS"/>
              </a:rPr>
              <a:t>Astronomical data analysis</a:t>
            </a:r>
            <a:endParaRPr sz="1800">
              <a:solidFill>
                <a:schemeClr val="dk1"/>
              </a:solidFill>
              <a:latin typeface="Trebuchet MS"/>
              <a:ea typeface="Trebuchet MS"/>
              <a:cs typeface="Trebuchet MS"/>
              <a:sym typeface="Trebuchet MS"/>
            </a:endParaRPr>
          </a:p>
        </p:txBody>
      </p:sp>
      <p:sp>
        <p:nvSpPr>
          <p:cNvPr id="1072" name="Google Shape;1072;p37"/>
          <p:cNvSpPr/>
          <p:nvPr/>
        </p:nvSpPr>
        <p:spPr>
          <a:xfrm>
            <a:off x="482600" y="3467100"/>
            <a:ext cx="3263900" cy="3390900"/>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1073" name="Google Shape;1073;p37"/>
          <p:cNvSpPr/>
          <p:nvPr/>
        </p:nvSpPr>
        <p:spPr>
          <a:xfrm>
            <a:off x="2640914" y="4156908"/>
            <a:ext cx="368640" cy="678934"/>
          </a:xfrm>
          <a:prstGeom prst="rect">
            <a:avLst/>
          </a:prstGeom>
          <a:blipFill rotWithShape="1">
            <a:blip r:embed="rId7">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1074" name="Google Shape;1074;p37"/>
          <p:cNvSpPr/>
          <p:nvPr/>
        </p:nvSpPr>
        <p:spPr>
          <a:xfrm>
            <a:off x="2348509" y="3965125"/>
            <a:ext cx="368700" cy="678900"/>
          </a:xfrm>
          <a:prstGeom prst="rect">
            <a:avLst/>
          </a:prstGeom>
          <a:blipFill rotWithShape="1">
            <a:blip r:embed="rId8">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1075" name="Google Shape;1075;p37"/>
          <p:cNvSpPr/>
          <p:nvPr/>
        </p:nvSpPr>
        <p:spPr>
          <a:xfrm>
            <a:off x="2286000" y="4273087"/>
            <a:ext cx="368640" cy="678934"/>
          </a:xfrm>
          <a:prstGeom prst="rect">
            <a:avLst/>
          </a:prstGeom>
          <a:blipFill rotWithShape="1">
            <a:blip r:embed="rId8">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1076" name="Google Shape;1076;p37"/>
          <p:cNvSpPr/>
          <p:nvPr/>
        </p:nvSpPr>
        <p:spPr>
          <a:xfrm>
            <a:off x="1201587" y="5035129"/>
            <a:ext cx="368640" cy="678934"/>
          </a:xfrm>
          <a:prstGeom prst="rect">
            <a:avLst/>
          </a:prstGeom>
          <a:blipFill rotWithShape="1">
            <a:blip r:embed="rId9">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1077" name="Google Shape;1077;p37"/>
          <p:cNvSpPr/>
          <p:nvPr/>
        </p:nvSpPr>
        <p:spPr>
          <a:xfrm>
            <a:off x="2905671" y="4876147"/>
            <a:ext cx="368640" cy="678934"/>
          </a:xfrm>
          <a:prstGeom prst="rect">
            <a:avLst/>
          </a:prstGeom>
          <a:blipFill rotWithShape="1">
            <a:blip r:embed="rId9">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1078" name="Google Shape;1078;p37"/>
          <p:cNvSpPr/>
          <p:nvPr/>
        </p:nvSpPr>
        <p:spPr>
          <a:xfrm>
            <a:off x="1684718" y="4876147"/>
            <a:ext cx="368640" cy="678934"/>
          </a:xfrm>
          <a:prstGeom prst="rect">
            <a:avLst/>
          </a:prstGeom>
          <a:blipFill rotWithShape="1">
            <a:blip r:embed="rId9">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1079" name="Google Shape;1079;p37"/>
          <p:cNvSpPr/>
          <p:nvPr/>
        </p:nvSpPr>
        <p:spPr>
          <a:xfrm>
            <a:off x="1960029" y="5073290"/>
            <a:ext cx="368640" cy="678934"/>
          </a:xfrm>
          <a:prstGeom prst="rect">
            <a:avLst/>
          </a:prstGeom>
          <a:blipFill rotWithShape="1">
            <a:blip r:embed="rId9">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1080" name="Google Shape;1080;p37"/>
          <p:cNvSpPr/>
          <p:nvPr/>
        </p:nvSpPr>
        <p:spPr>
          <a:xfrm>
            <a:off x="2456599" y="4968703"/>
            <a:ext cx="368640" cy="678934"/>
          </a:xfrm>
          <a:prstGeom prst="rect">
            <a:avLst/>
          </a:prstGeom>
          <a:blipFill rotWithShape="1">
            <a:blip r:embed="rId9">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1081" name="Google Shape;1081;p37"/>
          <p:cNvSpPr/>
          <p:nvPr/>
        </p:nvSpPr>
        <p:spPr>
          <a:xfrm>
            <a:off x="2078088" y="5317504"/>
            <a:ext cx="368640" cy="678934"/>
          </a:xfrm>
          <a:prstGeom prst="rect">
            <a:avLst/>
          </a:prstGeom>
          <a:blipFill rotWithShape="1">
            <a:blip r:embed="rId9">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1082" name="Google Shape;1082;p37"/>
          <p:cNvSpPr/>
          <p:nvPr/>
        </p:nvSpPr>
        <p:spPr>
          <a:xfrm>
            <a:off x="1493138" y="5256319"/>
            <a:ext cx="368640" cy="678934"/>
          </a:xfrm>
          <a:prstGeom prst="rect">
            <a:avLst/>
          </a:prstGeom>
          <a:blipFill rotWithShape="1">
            <a:blip r:embed="rId9">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1083" name="Google Shape;1083;p37"/>
          <p:cNvSpPr/>
          <p:nvPr/>
        </p:nvSpPr>
        <p:spPr>
          <a:xfrm>
            <a:off x="1705025" y="4015023"/>
            <a:ext cx="368640" cy="678934"/>
          </a:xfrm>
          <a:prstGeom prst="rect">
            <a:avLst/>
          </a:prstGeom>
          <a:blipFill rotWithShape="1">
            <a:blip r:embed="rId10">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1084" name="Google Shape;1084;p37"/>
          <p:cNvSpPr/>
          <p:nvPr/>
        </p:nvSpPr>
        <p:spPr>
          <a:xfrm>
            <a:off x="1210633" y="4096430"/>
            <a:ext cx="368640" cy="678934"/>
          </a:xfrm>
          <a:prstGeom prst="rect">
            <a:avLst/>
          </a:prstGeom>
          <a:blipFill rotWithShape="1">
            <a:blip r:embed="rId10">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1085" name="Google Shape;1085;p37"/>
          <p:cNvSpPr/>
          <p:nvPr/>
        </p:nvSpPr>
        <p:spPr>
          <a:xfrm>
            <a:off x="1532280" y="4326389"/>
            <a:ext cx="368640" cy="678934"/>
          </a:xfrm>
          <a:prstGeom prst="rect">
            <a:avLst/>
          </a:prstGeom>
          <a:blipFill rotWithShape="1">
            <a:blip r:embed="rId10">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1086" name="Google Shape;1086;p37"/>
          <p:cNvSpPr/>
          <p:nvPr/>
        </p:nvSpPr>
        <p:spPr>
          <a:xfrm>
            <a:off x="1163637" y="4289775"/>
            <a:ext cx="368640" cy="678934"/>
          </a:xfrm>
          <a:prstGeom prst="rect">
            <a:avLst/>
          </a:prstGeom>
          <a:blipFill rotWithShape="1">
            <a:blip r:embed="rId10">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1087" name="Google Shape;1087;p37"/>
          <p:cNvSpPr/>
          <p:nvPr/>
        </p:nvSpPr>
        <p:spPr>
          <a:xfrm>
            <a:off x="2532824" y="5215614"/>
            <a:ext cx="368640" cy="678934"/>
          </a:xfrm>
          <a:prstGeom prst="rect">
            <a:avLst/>
          </a:prstGeom>
          <a:blipFill rotWithShape="1">
            <a:blip r:embed="rId9">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1088" name="Google Shape;1088;p37"/>
          <p:cNvSpPr/>
          <p:nvPr/>
        </p:nvSpPr>
        <p:spPr>
          <a:xfrm>
            <a:off x="5332907" y="1361924"/>
            <a:ext cx="292201" cy="622537"/>
          </a:xfrm>
          <a:prstGeom prst="rect">
            <a:avLst/>
          </a:prstGeom>
          <a:blipFill rotWithShape="1">
            <a:blip r:embed="rId8">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1089" name="Google Shape;1089;p37"/>
          <p:cNvSpPr/>
          <p:nvPr/>
        </p:nvSpPr>
        <p:spPr>
          <a:xfrm>
            <a:off x="6192582" y="1310807"/>
            <a:ext cx="292201" cy="622537"/>
          </a:xfrm>
          <a:prstGeom prst="rect">
            <a:avLst/>
          </a:prstGeom>
          <a:blipFill rotWithShape="1">
            <a:blip r:embed="rId11">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1090" name="Google Shape;1090;p37"/>
          <p:cNvSpPr/>
          <p:nvPr/>
        </p:nvSpPr>
        <p:spPr>
          <a:xfrm>
            <a:off x="6108267" y="2449362"/>
            <a:ext cx="292201" cy="622537"/>
          </a:xfrm>
          <a:prstGeom prst="rect">
            <a:avLst/>
          </a:prstGeom>
          <a:blipFill rotWithShape="1">
            <a:blip r:embed="rId12">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1091" name="Google Shape;1091;p37"/>
          <p:cNvSpPr/>
          <p:nvPr/>
        </p:nvSpPr>
        <p:spPr>
          <a:xfrm>
            <a:off x="5081244" y="2108456"/>
            <a:ext cx="292201" cy="622537"/>
          </a:xfrm>
          <a:prstGeom prst="rect">
            <a:avLst/>
          </a:prstGeom>
          <a:blipFill rotWithShape="1">
            <a:blip r:embed="rId8">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1092" name="Google Shape;1092;p37"/>
          <p:cNvSpPr/>
          <p:nvPr/>
        </p:nvSpPr>
        <p:spPr>
          <a:xfrm>
            <a:off x="5603658" y="2153795"/>
            <a:ext cx="292201" cy="622537"/>
          </a:xfrm>
          <a:prstGeom prst="rect">
            <a:avLst/>
          </a:prstGeom>
          <a:blipFill rotWithShape="1">
            <a:blip r:embed="rId8">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1093" name="Google Shape;1093;p37"/>
          <p:cNvSpPr/>
          <p:nvPr/>
        </p:nvSpPr>
        <p:spPr>
          <a:xfrm>
            <a:off x="6617184" y="1213202"/>
            <a:ext cx="292201" cy="622537"/>
          </a:xfrm>
          <a:prstGeom prst="rect">
            <a:avLst/>
          </a:prstGeom>
          <a:blipFill rotWithShape="1">
            <a:blip r:embed="rId11">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1094" name="Google Shape;1094;p37"/>
          <p:cNvSpPr/>
          <p:nvPr/>
        </p:nvSpPr>
        <p:spPr>
          <a:xfrm>
            <a:off x="6553224" y="1979309"/>
            <a:ext cx="292201" cy="622537"/>
          </a:xfrm>
          <a:prstGeom prst="rect">
            <a:avLst/>
          </a:prstGeom>
          <a:blipFill rotWithShape="1">
            <a:blip r:embed="rId11">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1095" name="Google Shape;1095;p37"/>
          <p:cNvSpPr/>
          <p:nvPr/>
        </p:nvSpPr>
        <p:spPr>
          <a:xfrm>
            <a:off x="7361071" y="1276872"/>
            <a:ext cx="292201" cy="622537"/>
          </a:xfrm>
          <a:prstGeom prst="rect">
            <a:avLst/>
          </a:prstGeom>
          <a:blipFill rotWithShape="1">
            <a:blip r:embed="rId11">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1096" name="Google Shape;1096;p37"/>
          <p:cNvSpPr/>
          <p:nvPr/>
        </p:nvSpPr>
        <p:spPr>
          <a:xfrm>
            <a:off x="6991527" y="1612635"/>
            <a:ext cx="292201" cy="622537"/>
          </a:xfrm>
          <a:prstGeom prst="rect">
            <a:avLst/>
          </a:prstGeom>
          <a:blipFill rotWithShape="1">
            <a:blip r:embed="rId11">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1097" name="Google Shape;1097;p37"/>
          <p:cNvSpPr/>
          <p:nvPr/>
        </p:nvSpPr>
        <p:spPr>
          <a:xfrm>
            <a:off x="7938642" y="1356768"/>
            <a:ext cx="292201" cy="622537"/>
          </a:xfrm>
          <a:prstGeom prst="rect">
            <a:avLst/>
          </a:prstGeom>
          <a:blipFill rotWithShape="1">
            <a:blip r:embed="rId11">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1098" name="Google Shape;1098;p37"/>
          <p:cNvSpPr/>
          <p:nvPr/>
        </p:nvSpPr>
        <p:spPr>
          <a:xfrm>
            <a:off x="7715630" y="1974217"/>
            <a:ext cx="292201" cy="622537"/>
          </a:xfrm>
          <a:prstGeom prst="rect">
            <a:avLst/>
          </a:prstGeom>
          <a:blipFill rotWithShape="1">
            <a:blip r:embed="rId11">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1099" name="Google Shape;1099;p37"/>
          <p:cNvSpPr/>
          <p:nvPr/>
        </p:nvSpPr>
        <p:spPr>
          <a:xfrm>
            <a:off x="6640384" y="2831771"/>
            <a:ext cx="292201" cy="622537"/>
          </a:xfrm>
          <a:prstGeom prst="rect">
            <a:avLst/>
          </a:prstGeom>
          <a:blipFill rotWithShape="1">
            <a:blip r:embed="rId12">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1100" name="Google Shape;1100;p37"/>
          <p:cNvSpPr/>
          <p:nvPr/>
        </p:nvSpPr>
        <p:spPr>
          <a:xfrm>
            <a:off x="7118082" y="2591653"/>
            <a:ext cx="292201" cy="622537"/>
          </a:xfrm>
          <a:prstGeom prst="rect">
            <a:avLst/>
          </a:prstGeom>
          <a:blipFill rotWithShape="1">
            <a:blip r:embed="rId12">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1101" name="Google Shape;1101;p37"/>
          <p:cNvSpPr/>
          <p:nvPr/>
        </p:nvSpPr>
        <p:spPr>
          <a:xfrm>
            <a:off x="5323216" y="1984411"/>
            <a:ext cx="165735" cy="306705"/>
          </a:xfrm>
          <a:custGeom>
            <a:avLst/>
            <a:gdLst/>
            <a:ahLst/>
            <a:cxnLst/>
            <a:rect l="l" t="t" r="r" b="b"/>
            <a:pathLst>
              <a:path w="165735" h="306705" extrusionOk="0">
                <a:moveTo>
                  <a:pt x="19176" y="182321"/>
                </a:moveTo>
                <a:lnTo>
                  <a:pt x="5194" y="183476"/>
                </a:lnTo>
                <a:lnTo>
                  <a:pt x="0" y="189611"/>
                </a:lnTo>
                <a:lnTo>
                  <a:pt x="9664" y="306222"/>
                </a:lnTo>
                <a:lnTo>
                  <a:pt x="97378" y="246545"/>
                </a:lnTo>
                <a:lnTo>
                  <a:pt x="52222" y="246545"/>
                </a:lnTo>
                <a:lnTo>
                  <a:pt x="57441" y="235610"/>
                </a:lnTo>
                <a:lnTo>
                  <a:pt x="29298" y="235610"/>
                </a:lnTo>
                <a:lnTo>
                  <a:pt x="25311" y="187515"/>
                </a:lnTo>
                <a:lnTo>
                  <a:pt x="19176" y="182321"/>
                </a:lnTo>
                <a:close/>
              </a:path>
              <a:path w="165735" h="306705" extrusionOk="0">
                <a:moveTo>
                  <a:pt x="92125" y="219405"/>
                </a:moveTo>
                <a:lnTo>
                  <a:pt x="52222" y="246545"/>
                </a:lnTo>
                <a:lnTo>
                  <a:pt x="97378" y="246545"/>
                </a:lnTo>
                <a:lnTo>
                  <a:pt x="106413" y="240398"/>
                </a:lnTo>
                <a:lnTo>
                  <a:pt x="107911" y="232498"/>
                </a:lnTo>
                <a:lnTo>
                  <a:pt x="100025" y="220903"/>
                </a:lnTo>
                <a:lnTo>
                  <a:pt x="92125" y="219405"/>
                </a:lnTo>
                <a:close/>
              </a:path>
              <a:path w="165735" h="306705" extrusionOk="0">
                <a:moveTo>
                  <a:pt x="160775" y="59677"/>
                </a:moveTo>
                <a:lnTo>
                  <a:pt x="113271" y="59677"/>
                </a:lnTo>
                <a:lnTo>
                  <a:pt x="29298" y="235610"/>
                </a:lnTo>
                <a:lnTo>
                  <a:pt x="57441" y="235610"/>
                </a:lnTo>
                <a:lnTo>
                  <a:pt x="136194" y="70612"/>
                </a:lnTo>
                <a:lnTo>
                  <a:pt x="161681" y="70612"/>
                </a:lnTo>
                <a:lnTo>
                  <a:pt x="160775" y="59677"/>
                </a:lnTo>
                <a:close/>
              </a:path>
              <a:path w="165735" h="306705" extrusionOk="0">
                <a:moveTo>
                  <a:pt x="161681" y="70612"/>
                </a:moveTo>
                <a:lnTo>
                  <a:pt x="136194" y="70612"/>
                </a:lnTo>
                <a:lnTo>
                  <a:pt x="140182" y="118706"/>
                </a:lnTo>
                <a:lnTo>
                  <a:pt x="146316" y="123901"/>
                </a:lnTo>
                <a:lnTo>
                  <a:pt x="160299" y="122745"/>
                </a:lnTo>
                <a:lnTo>
                  <a:pt x="165493" y="116611"/>
                </a:lnTo>
                <a:lnTo>
                  <a:pt x="161681" y="70612"/>
                </a:lnTo>
                <a:close/>
              </a:path>
              <a:path w="165735" h="306705" extrusionOk="0">
                <a:moveTo>
                  <a:pt x="155828" y="0"/>
                </a:moveTo>
                <a:lnTo>
                  <a:pt x="59080" y="65811"/>
                </a:lnTo>
                <a:lnTo>
                  <a:pt x="57581" y="73710"/>
                </a:lnTo>
                <a:lnTo>
                  <a:pt x="65468" y="85318"/>
                </a:lnTo>
                <a:lnTo>
                  <a:pt x="73380" y="86817"/>
                </a:lnTo>
                <a:lnTo>
                  <a:pt x="113271" y="59677"/>
                </a:lnTo>
                <a:lnTo>
                  <a:pt x="160775" y="59677"/>
                </a:lnTo>
                <a:lnTo>
                  <a:pt x="155828" y="0"/>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1102" name="Google Shape;1102;p37"/>
          <p:cNvSpPr/>
          <p:nvPr/>
        </p:nvSpPr>
        <p:spPr>
          <a:xfrm>
            <a:off x="5463450" y="1984411"/>
            <a:ext cx="177800" cy="351155"/>
          </a:xfrm>
          <a:custGeom>
            <a:avLst/>
            <a:gdLst/>
            <a:ahLst/>
            <a:cxnLst/>
            <a:rect l="l" t="t" r="r" b="b"/>
            <a:pathLst>
              <a:path w="177800" h="351155" extrusionOk="0">
                <a:moveTo>
                  <a:pt x="83718" y="259816"/>
                </a:moveTo>
                <a:lnTo>
                  <a:pt x="75755" y="260921"/>
                </a:lnTo>
                <a:lnTo>
                  <a:pt x="67284" y="272110"/>
                </a:lnTo>
                <a:lnTo>
                  <a:pt x="68389" y="280073"/>
                </a:lnTo>
                <a:lnTo>
                  <a:pt x="161683" y="350685"/>
                </a:lnTo>
                <a:lnTo>
                  <a:pt x="169959" y="288937"/>
                </a:lnTo>
                <a:lnTo>
                  <a:pt x="122199" y="288937"/>
                </a:lnTo>
                <a:lnTo>
                  <a:pt x="83718" y="259816"/>
                </a:lnTo>
                <a:close/>
              </a:path>
              <a:path w="177800" h="351155" extrusionOk="0">
                <a:moveTo>
                  <a:pt x="59099" y="71513"/>
                </a:moveTo>
                <a:lnTo>
                  <a:pt x="31584" y="71513"/>
                </a:lnTo>
                <a:lnTo>
                  <a:pt x="122199" y="288937"/>
                </a:lnTo>
                <a:lnTo>
                  <a:pt x="169959" y="288937"/>
                </a:lnTo>
                <a:lnTo>
                  <a:pt x="171268" y="279171"/>
                </a:lnTo>
                <a:lnTo>
                  <a:pt x="145643" y="279171"/>
                </a:lnTo>
                <a:lnTo>
                  <a:pt x="59099" y="71513"/>
                </a:lnTo>
                <a:close/>
              </a:path>
              <a:path w="177800" h="351155" extrusionOk="0">
                <a:moveTo>
                  <a:pt x="158445" y="226466"/>
                </a:moveTo>
                <a:lnTo>
                  <a:pt x="152057" y="231343"/>
                </a:lnTo>
                <a:lnTo>
                  <a:pt x="145643" y="279171"/>
                </a:lnTo>
                <a:lnTo>
                  <a:pt x="171268" y="279171"/>
                </a:lnTo>
                <a:lnTo>
                  <a:pt x="177228" y="234708"/>
                </a:lnTo>
                <a:lnTo>
                  <a:pt x="172351" y="228320"/>
                </a:lnTo>
                <a:lnTo>
                  <a:pt x="158445" y="226466"/>
                </a:lnTo>
                <a:close/>
              </a:path>
              <a:path w="177800" h="351155" extrusionOk="0">
                <a:moveTo>
                  <a:pt x="15544" y="0"/>
                </a:moveTo>
                <a:lnTo>
                  <a:pt x="0" y="115963"/>
                </a:lnTo>
                <a:lnTo>
                  <a:pt x="4876" y="122364"/>
                </a:lnTo>
                <a:lnTo>
                  <a:pt x="18783" y="124218"/>
                </a:lnTo>
                <a:lnTo>
                  <a:pt x="25171" y="119341"/>
                </a:lnTo>
                <a:lnTo>
                  <a:pt x="31584" y="71513"/>
                </a:lnTo>
                <a:lnTo>
                  <a:pt x="59099" y="71513"/>
                </a:lnTo>
                <a:lnTo>
                  <a:pt x="55029" y="61747"/>
                </a:lnTo>
                <a:lnTo>
                  <a:pt x="97126" y="61747"/>
                </a:lnTo>
                <a:lnTo>
                  <a:pt x="15544" y="0"/>
                </a:lnTo>
                <a:close/>
              </a:path>
              <a:path w="177800" h="351155" extrusionOk="0">
                <a:moveTo>
                  <a:pt x="97126" y="61747"/>
                </a:moveTo>
                <a:lnTo>
                  <a:pt x="55029" y="61747"/>
                </a:lnTo>
                <a:lnTo>
                  <a:pt x="93510" y="90868"/>
                </a:lnTo>
                <a:lnTo>
                  <a:pt x="101472" y="89763"/>
                </a:lnTo>
                <a:lnTo>
                  <a:pt x="109943" y="78574"/>
                </a:lnTo>
                <a:lnTo>
                  <a:pt x="108838" y="70612"/>
                </a:lnTo>
                <a:lnTo>
                  <a:pt x="97126" y="61747"/>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1103" name="Google Shape;1103;p37"/>
          <p:cNvSpPr/>
          <p:nvPr/>
        </p:nvSpPr>
        <p:spPr>
          <a:xfrm>
            <a:off x="5895821" y="2601809"/>
            <a:ext cx="212496" cy="158864"/>
          </a:xfrm>
          <a:prstGeom prst="rect">
            <a:avLst/>
          </a:pr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1104" name="Google Shape;1104;p37"/>
          <p:cNvSpPr/>
          <p:nvPr/>
        </p:nvSpPr>
        <p:spPr>
          <a:xfrm>
            <a:off x="5685243" y="2994319"/>
            <a:ext cx="292201" cy="622537"/>
          </a:xfrm>
          <a:prstGeom prst="rect">
            <a:avLst/>
          </a:prstGeom>
          <a:blipFill rotWithShape="1">
            <a:blip r:embed="rId12">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1105" name="Google Shape;1105;p37"/>
          <p:cNvSpPr/>
          <p:nvPr/>
        </p:nvSpPr>
        <p:spPr>
          <a:xfrm>
            <a:off x="6338658" y="1933294"/>
            <a:ext cx="214629" cy="357505"/>
          </a:xfrm>
          <a:custGeom>
            <a:avLst/>
            <a:gdLst/>
            <a:ahLst/>
            <a:cxnLst/>
            <a:rect l="l" t="t" r="r" b="b"/>
            <a:pathLst>
              <a:path w="214629" h="357505" extrusionOk="0">
                <a:moveTo>
                  <a:pt x="124244" y="278777"/>
                </a:moveTo>
                <a:lnTo>
                  <a:pt x="116522" y="281025"/>
                </a:lnTo>
                <a:lnTo>
                  <a:pt x="109778" y="293319"/>
                </a:lnTo>
                <a:lnTo>
                  <a:pt x="112026" y="301040"/>
                </a:lnTo>
                <a:lnTo>
                  <a:pt x="214591" y="357327"/>
                </a:lnTo>
                <a:lnTo>
                  <a:pt x="213889" y="301993"/>
                </a:lnTo>
                <a:lnTo>
                  <a:pt x="166547" y="301993"/>
                </a:lnTo>
                <a:lnTo>
                  <a:pt x="124244" y="278777"/>
                </a:lnTo>
                <a:close/>
              </a:path>
              <a:path w="214629" h="357505" extrusionOk="0">
                <a:moveTo>
                  <a:pt x="55900" y="68427"/>
                </a:moveTo>
                <a:lnTo>
                  <a:pt x="26276" y="68427"/>
                </a:lnTo>
                <a:lnTo>
                  <a:pt x="166547" y="301993"/>
                </a:lnTo>
                <a:lnTo>
                  <a:pt x="213889" y="301993"/>
                </a:lnTo>
                <a:lnTo>
                  <a:pt x="213722" y="288912"/>
                </a:lnTo>
                <a:lnTo>
                  <a:pt x="188328" y="288912"/>
                </a:lnTo>
                <a:lnTo>
                  <a:pt x="55900" y="68427"/>
                </a:lnTo>
                <a:close/>
              </a:path>
              <a:path w="214629" h="357505" extrusionOk="0">
                <a:moveTo>
                  <a:pt x="207340" y="234721"/>
                </a:moveTo>
                <a:lnTo>
                  <a:pt x="193319" y="234911"/>
                </a:lnTo>
                <a:lnTo>
                  <a:pt x="187705" y="240664"/>
                </a:lnTo>
                <a:lnTo>
                  <a:pt x="188328" y="288912"/>
                </a:lnTo>
                <a:lnTo>
                  <a:pt x="213722" y="288912"/>
                </a:lnTo>
                <a:lnTo>
                  <a:pt x="213106" y="240334"/>
                </a:lnTo>
                <a:lnTo>
                  <a:pt x="207340" y="234721"/>
                </a:lnTo>
                <a:close/>
              </a:path>
              <a:path w="214629" h="357505" extrusionOk="0">
                <a:moveTo>
                  <a:pt x="0" y="0"/>
                </a:moveTo>
                <a:lnTo>
                  <a:pt x="1485" y="116992"/>
                </a:lnTo>
                <a:lnTo>
                  <a:pt x="7251" y="122605"/>
                </a:lnTo>
                <a:lnTo>
                  <a:pt x="21272" y="122427"/>
                </a:lnTo>
                <a:lnTo>
                  <a:pt x="26885" y="116674"/>
                </a:lnTo>
                <a:lnTo>
                  <a:pt x="26276" y="68427"/>
                </a:lnTo>
                <a:lnTo>
                  <a:pt x="55900" y="68427"/>
                </a:lnTo>
                <a:lnTo>
                  <a:pt x="48044" y="55346"/>
                </a:lnTo>
                <a:lnTo>
                  <a:pt x="100865" y="55346"/>
                </a:lnTo>
                <a:lnTo>
                  <a:pt x="0" y="0"/>
                </a:lnTo>
                <a:close/>
              </a:path>
              <a:path w="214629" h="357505" extrusionOk="0">
                <a:moveTo>
                  <a:pt x="100865" y="55346"/>
                </a:moveTo>
                <a:lnTo>
                  <a:pt x="48044" y="55346"/>
                </a:lnTo>
                <a:lnTo>
                  <a:pt x="90347" y="78562"/>
                </a:lnTo>
                <a:lnTo>
                  <a:pt x="98069" y="76314"/>
                </a:lnTo>
                <a:lnTo>
                  <a:pt x="104825" y="64007"/>
                </a:lnTo>
                <a:lnTo>
                  <a:pt x="102577" y="56286"/>
                </a:lnTo>
                <a:lnTo>
                  <a:pt x="100865" y="55346"/>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1106" name="Google Shape;1106;p37"/>
          <p:cNvSpPr/>
          <p:nvPr/>
        </p:nvSpPr>
        <p:spPr>
          <a:xfrm>
            <a:off x="5977406" y="3071861"/>
            <a:ext cx="277495" cy="234315"/>
          </a:xfrm>
          <a:custGeom>
            <a:avLst/>
            <a:gdLst/>
            <a:ahLst/>
            <a:cxnLst/>
            <a:rect l="l" t="t" r="r" b="b"/>
            <a:pathLst>
              <a:path w="277495" h="234314" extrusionOk="0">
                <a:moveTo>
                  <a:pt x="46481" y="120078"/>
                </a:moveTo>
                <a:lnTo>
                  <a:pt x="39217" y="123532"/>
                </a:lnTo>
                <a:lnTo>
                  <a:pt x="0" y="233768"/>
                </a:lnTo>
                <a:lnTo>
                  <a:pt x="115252" y="213639"/>
                </a:lnTo>
                <a:lnTo>
                  <a:pt x="119875" y="207060"/>
                </a:lnTo>
                <a:lnTo>
                  <a:pt x="118103" y="196913"/>
                </a:lnTo>
                <a:lnTo>
                  <a:pt x="63347" y="196913"/>
                </a:lnTo>
                <a:lnTo>
                  <a:pt x="86345" y="177507"/>
                </a:lnTo>
                <a:lnTo>
                  <a:pt x="46964" y="177507"/>
                </a:lnTo>
                <a:lnTo>
                  <a:pt x="63144" y="132041"/>
                </a:lnTo>
                <a:lnTo>
                  <a:pt x="59689" y="124777"/>
                </a:lnTo>
                <a:lnTo>
                  <a:pt x="46481" y="120078"/>
                </a:lnTo>
                <a:close/>
              </a:path>
              <a:path w="277495" h="234314" extrusionOk="0">
                <a:moveTo>
                  <a:pt x="110883" y="188620"/>
                </a:moveTo>
                <a:lnTo>
                  <a:pt x="63347" y="196913"/>
                </a:lnTo>
                <a:lnTo>
                  <a:pt x="118103" y="196913"/>
                </a:lnTo>
                <a:lnTo>
                  <a:pt x="117462" y="193243"/>
                </a:lnTo>
                <a:lnTo>
                  <a:pt x="110883" y="188620"/>
                </a:lnTo>
                <a:close/>
              </a:path>
              <a:path w="277495" h="234314" extrusionOk="0">
                <a:moveTo>
                  <a:pt x="263905" y="36842"/>
                </a:moveTo>
                <a:lnTo>
                  <a:pt x="213652" y="36842"/>
                </a:lnTo>
                <a:lnTo>
                  <a:pt x="46964" y="177507"/>
                </a:lnTo>
                <a:lnTo>
                  <a:pt x="86345" y="177507"/>
                </a:lnTo>
                <a:lnTo>
                  <a:pt x="230035" y="56260"/>
                </a:lnTo>
                <a:lnTo>
                  <a:pt x="256996" y="56260"/>
                </a:lnTo>
                <a:lnTo>
                  <a:pt x="263905" y="36842"/>
                </a:lnTo>
                <a:close/>
              </a:path>
              <a:path w="277495" h="234314" extrusionOk="0">
                <a:moveTo>
                  <a:pt x="256996" y="56260"/>
                </a:moveTo>
                <a:lnTo>
                  <a:pt x="230035" y="56260"/>
                </a:lnTo>
                <a:lnTo>
                  <a:pt x="213855" y="101726"/>
                </a:lnTo>
                <a:lnTo>
                  <a:pt x="217309" y="108991"/>
                </a:lnTo>
                <a:lnTo>
                  <a:pt x="230530" y="113690"/>
                </a:lnTo>
                <a:lnTo>
                  <a:pt x="237794" y="110235"/>
                </a:lnTo>
                <a:lnTo>
                  <a:pt x="256996" y="56260"/>
                </a:lnTo>
                <a:close/>
              </a:path>
              <a:path w="277495" h="234314" extrusionOk="0">
                <a:moveTo>
                  <a:pt x="277012" y="0"/>
                </a:moveTo>
                <a:lnTo>
                  <a:pt x="161747" y="20129"/>
                </a:lnTo>
                <a:lnTo>
                  <a:pt x="157124" y="26708"/>
                </a:lnTo>
                <a:lnTo>
                  <a:pt x="159537" y="40525"/>
                </a:lnTo>
                <a:lnTo>
                  <a:pt x="166115" y="45148"/>
                </a:lnTo>
                <a:lnTo>
                  <a:pt x="213652" y="36842"/>
                </a:lnTo>
                <a:lnTo>
                  <a:pt x="263905" y="36842"/>
                </a:lnTo>
                <a:lnTo>
                  <a:pt x="277012" y="0"/>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1107" name="Google Shape;1107;p37"/>
          <p:cNvSpPr/>
          <p:nvPr/>
        </p:nvSpPr>
        <p:spPr>
          <a:xfrm>
            <a:off x="6400443" y="2760584"/>
            <a:ext cx="240029" cy="382905"/>
          </a:xfrm>
          <a:custGeom>
            <a:avLst/>
            <a:gdLst/>
            <a:ahLst/>
            <a:cxnLst/>
            <a:rect l="l" t="t" r="r" b="b"/>
            <a:pathLst>
              <a:path w="240029" h="382905" extrusionOk="0">
                <a:moveTo>
                  <a:pt x="148107" y="305727"/>
                </a:moveTo>
                <a:lnTo>
                  <a:pt x="140436" y="308127"/>
                </a:lnTo>
                <a:lnTo>
                  <a:pt x="133921" y="320560"/>
                </a:lnTo>
                <a:lnTo>
                  <a:pt x="136321" y="328231"/>
                </a:lnTo>
                <a:lnTo>
                  <a:pt x="239979" y="382511"/>
                </a:lnTo>
                <a:lnTo>
                  <a:pt x="238224" y="328117"/>
                </a:lnTo>
                <a:lnTo>
                  <a:pt x="190855" y="328117"/>
                </a:lnTo>
                <a:lnTo>
                  <a:pt x="148107" y="305727"/>
                </a:lnTo>
                <a:close/>
              </a:path>
              <a:path w="240029" h="382905" extrusionOk="0">
                <a:moveTo>
                  <a:pt x="57580" y="67894"/>
                </a:moveTo>
                <a:lnTo>
                  <a:pt x="27597" y="67894"/>
                </a:lnTo>
                <a:lnTo>
                  <a:pt x="190855" y="328117"/>
                </a:lnTo>
                <a:lnTo>
                  <a:pt x="238224" y="328117"/>
                </a:lnTo>
                <a:lnTo>
                  <a:pt x="237789" y="314617"/>
                </a:lnTo>
                <a:lnTo>
                  <a:pt x="212369" y="314617"/>
                </a:lnTo>
                <a:lnTo>
                  <a:pt x="57580" y="67894"/>
                </a:lnTo>
                <a:close/>
              </a:path>
              <a:path w="240029" h="382905" extrusionOk="0">
                <a:moveTo>
                  <a:pt x="230339" y="260070"/>
                </a:moveTo>
                <a:lnTo>
                  <a:pt x="216319" y="260527"/>
                </a:lnTo>
                <a:lnTo>
                  <a:pt x="210819" y="266382"/>
                </a:lnTo>
                <a:lnTo>
                  <a:pt x="212369" y="314617"/>
                </a:lnTo>
                <a:lnTo>
                  <a:pt x="237789" y="314617"/>
                </a:lnTo>
                <a:lnTo>
                  <a:pt x="236207" y="265569"/>
                </a:lnTo>
                <a:lnTo>
                  <a:pt x="230339" y="260070"/>
                </a:lnTo>
                <a:close/>
              </a:path>
              <a:path w="240029" h="382905" extrusionOk="0">
                <a:moveTo>
                  <a:pt x="0" y="0"/>
                </a:moveTo>
                <a:lnTo>
                  <a:pt x="3771" y="116941"/>
                </a:lnTo>
                <a:lnTo>
                  <a:pt x="9639" y="122440"/>
                </a:lnTo>
                <a:lnTo>
                  <a:pt x="23660" y="121983"/>
                </a:lnTo>
                <a:lnTo>
                  <a:pt x="29159" y="116116"/>
                </a:lnTo>
                <a:lnTo>
                  <a:pt x="27597" y="67894"/>
                </a:lnTo>
                <a:lnTo>
                  <a:pt x="57580" y="67894"/>
                </a:lnTo>
                <a:lnTo>
                  <a:pt x="49110" y="54394"/>
                </a:lnTo>
                <a:lnTo>
                  <a:pt x="103680" y="54394"/>
                </a:lnTo>
                <a:lnTo>
                  <a:pt x="0" y="0"/>
                </a:lnTo>
                <a:close/>
              </a:path>
              <a:path w="240029" h="382905" extrusionOk="0">
                <a:moveTo>
                  <a:pt x="103680" y="54394"/>
                </a:moveTo>
                <a:lnTo>
                  <a:pt x="49110" y="54394"/>
                </a:lnTo>
                <a:lnTo>
                  <a:pt x="91859" y="76784"/>
                </a:lnTo>
                <a:lnTo>
                  <a:pt x="99542" y="74383"/>
                </a:lnTo>
                <a:lnTo>
                  <a:pt x="106044" y="61950"/>
                </a:lnTo>
                <a:lnTo>
                  <a:pt x="103680" y="54394"/>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1108" name="Google Shape;1108;p37"/>
          <p:cNvSpPr/>
          <p:nvPr/>
        </p:nvSpPr>
        <p:spPr>
          <a:xfrm>
            <a:off x="5977394" y="3109834"/>
            <a:ext cx="663575" cy="229235"/>
          </a:xfrm>
          <a:custGeom>
            <a:avLst/>
            <a:gdLst/>
            <a:ahLst/>
            <a:cxnLst/>
            <a:rect l="l" t="t" r="r" b="b"/>
            <a:pathLst>
              <a:path w="663575" h="229235" extrusionOk="0">
                <a:moveTo>
                  <a:pt x="84112" y="114439"/>
                </a:moveTo>
                <a:lnTo>
                  <a:pt x="0" y="195770"/>
                </a:lnTo>
                <a:lnTo>
                  <a:pt x="112191" y="228955"/>
                </a:lnTo>
                <a:lnTo>
                  <a:pt x="119253" y="225120"/>
                </a:lnTo>
                <a:lnTo>
                  <a:pt x="123240" y="211670"/>
                </a:lnTo>
                <a:lnTo>
                  <a:pt x="119392" y="204597"/>
                </a:lnTo>
                <a:lnTo>
                  <a:pt x="73126" y="190906"/>
                </a:lnTo>
                <a:lnTo>
                  <a:pt x="173727" y="166243"/>
                </a:lnTo>
                <a:lnTo>
                  <a:pt x="67081" y="166243"/>
                </a:lnTo>
                <a:lnTo>
                  <a:pt x="101765" y="132702"/>
                </a:lnTo>
                <a:lnTo>
                  <a:pt x="101904" y="124663"/>
                </a:lnTo>
                <a:lnTo>
                  <a:pt x="92151" y="114579"/>
                </a:lnTo>
                <a:lnTo>
                  <a:pt x="84112" y="114439"/>
                </a:lnTo>
                <a:close/>
              </a:path>
              <a:path w="663575" h="229235" extrusionOk="0">
                <a:moveTo>
                  <a:pt x="550849" y="0"/>
                </a:moveTo>
                <a:lnTo>
                  <a:pt x="543788" y="3848"/>
                </a:lnTo>
                <a:lnTo>
                  <a:pt x="539813" y="17297"/>
                </a:lnTo>
                <a:lnTo>
                  <a:pt x="543648" y="24358"/>
                </a:lnTo>
                <a:lnTo>
                  <a:pt x="589914" y="38049"/>
                </a:lnTo>
                <a:lnTo>
                  <a:pt x="67081" y="166243"/>
                </a:lnTo>
                <a:lnTo>
                  <a:pt x="173727" y="166243"/>
                </a:lnTo>
                <a:lnTo>
                  <a:pt x="595972" y="62725"/>
                </a:lnTo>
                <a:lnTo>
                  <a:pt x="632512" y="62725"/>
                </a:lnTo>
                <a:lnTo>
                  <a:pt x="663054" y="33197"/>
                </a:lnTo>
                <a:lnTo>
                  <a:pt x="550849" y="0"/>
                </a:lnTo>
                <a:close/>
              </a:path>
              <a:path w="663575" h="229235" extrusionOk="0">
                <a:moveTo>
                  <a:pt x="632512" y="62725"/>
                </a:moveTo>
                <a:lnTo>
                  <a:pt x="595972" y="62725"/>
                </a:lnTo>
                <a:lnTo>
                  <a:pt x="561276" y="96266"/>
                </a:lnTo>
                <a:lnTo>
                  <a:pt x="561136" y="104305"/>
                </a:lnTo>
                <a:lnTo>
                  <a:pt x="570890" y="114388"/>
                </a:lnTo>
                <a:lnTo>
                  <a:pt x="578929" y="114528"/>
                </a:lnTo>
                <a:lnTo>
                  <a:pt x="632512" y="62725"/>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1109" name="Google Shape;1109;p37"/>
          <p:cNvSpPr/>
          <p:nvPr/>
        </p:nvSpPr>
        <p:spPr>
          <a:xfrm>
            <a:off x="6932548" y="2902875"/>
            <a:ext cx="185572" cy="240220"/>
          </a:xfrm>
          <a:prstGeom prst="rect">
            <a:avLst/>
          </a:prstGeom>
          <a:blipFill rotWithShape="1">
            <a:blip r:embed="rId1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1110" name="Google Shape;1110;p37"/>
          <p:cNvSpPr/>
          <p:nvPr/>
        </p:nvSpPr>
        <p:spPr>
          <a:xfrm>
            <a:off x="6400418" y="2722446"/>
            <a:ext cx="718185" cy="219075"/>
          </a:xfrm>
          <a:custGeom>
            <a:avLst/>
            <a:gdLst/>
            <a:ahLst/>
            <a:cxnLst/>
            <a:rect l="l" t="t" r="r" b="b"/>
            <a:pathLst>
              <a:path w="718184" h="219075" extrusionOk="0">
                <a:moveTo>
                  <a:pt x="198930" y="64668"/>
                </a:moveTo>
                <a:lnTo>
                  <a:pt x="68325" y="64668"/>
                </a:lnTo>
                <a:lnTo>
                  <a:pt x="644448" y="178904"/>
                </a:lnTo>
                <a:lnTo>
                  <a:pt x="598830" y="194652"/>
                </a:lnTo>
                <a:lnTo>
                  <a:pt x="595312" y="201879"/>
                </a:lnTo>
                <a:lnTo>
                  <a:pt x="599884" y="215137"/>
                </a:lnTo>
                <a:lnTo>
                  <a:pt x="607123" y="218655"/>
                </a:lnTo>
                <a:lnTo>
                  <a:pt x="717727" y="180492"/>
                </a:lnTo>
                <a:lnTo>
                  <a:pt x="687739" y="153987"/>
                </a:lnTo>
                <a:lnTo>
                  <a:pt x="649389" y="153987"/>
                </a:lnTo>
                <a:lnTo>
                  <a:pt x="198930" y="64668"/>
                </a:lnTo>
                <a:close/>
              </a:path>
              <a:path w="718184" h="219075" extrusionOk="0">
                <a:moveTo>
                  <a:pt x="630047" y="102997"/>
                </a:moveTo>
                <a:lnTo>
                  <a:pt x="622033" y="103492"/>
                </a:lnTo>
                <a:lnTo>
                  <a:pt x="612736" y="114007"/>
                </a:lnTo>
                <a:lnTo>
                  <a:pt x="613232" y="122034"/>
                </a:lnTo>
                <a:lnTo>
                  <a:pt x="649389" y="153987"/>
                </a:lnTo>
                <a:lnTo>
                  <a:pt x="687739" y="153987"/>
                </a:lnTo>
                <a:lnTo>
                  <a:pt x="630047" y="102997"/>
                </a:lnTo>
                <a:close/>
              </a:path>
              <a:path w="718184" h="219075" extrusionOk="0">
                <a:moveTo>
                  <a:pt x="110591" y="0"/>
                </a:moveTo>
                <a:lnTo>
                  <a:pt x="0" y="38176"/>
                </a:lnTo>
                <a:lnTo>
                  <a:pt x="87668" y="115658"/>
                </a:lnTo>
                <a:lnTo>
                  <a:pt x="95694" y="115163"/>
                </a:lnTo>
                <a:lnTo>
                  <a:pt x="104978" y="104660"/>
                </a:lnTo>
                <a:lnTo>
                  <a:pt x="104482" y="96634"/>
                </a:lnTo>
                <a:lnTo>
                  <a:pt x="68325" y="64668"/>
                </a:lnTo>
                <a:lnTo>
                  <a:pt x="198930" y="64668"/>
                </a:lnTo>
                <a:lnTo>
                  <a:pt x="73266" y="39750"/>
                </a:lnTo>
                <a:lnTo>
                  <a:pt x="118884" y="24015"/>
                </a:lnTo>
                <a:lnTo>
                  <a:pt x="122402" y="16789"/>
                </a:lnTo>
                <a:lnTo>
                  <a:pt x="117830" y="3517"/>
                </a:lnTo>
                <a:lnTo>
                  <a:pt x="110591" y="0"/>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1111" name="Google Shape;1111;p37"/>
          <p:cNvSpPr/>
          <p:nvPr/>
        </p:nvSpPr>
        <p:spPr>
          <a:xfrm>
            <a:off x="6484733" y="1518511"/>
            <a:ext cx="166954" cy="106286"/>
          </a:xfrm>
          <a:prstGeom prst="rect">
            <a:avLst/>
          </a:prstGeom>
          <a:blipFill rotWithShape="1">
            <a:blip r:embed="rId14">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1112" name="Google Shape;1112;p37"/>
          <p:cNvSpPr/>
          <p:nvPr/>
        </p:nvSpPr>
        <p:spPr>
          <a:xfrm>
            <a:off x="5332856" y="2231617"/>
            <a:ext cx="292735" cy="118110"/>
          </a:xfrm>
          <a:custGeom>
            <a:avLst/>
            <a:gdLst/>
            <a:ahLst/>
            <a:cxnLst/>
            <a:rect l="l" t="t" r="r" b="b"/>
            <a:pathLst>
              <a:path w="292735" h="118110" extrusionOk="0">
                <a:moveTo>
                  <a:pt x="101066" y="0"/>
                </a:moveTo>
                <a:lnTo>
                  <a:pt x="0" y="58966"/>
                </a:lnTo>
                <a:lnTo>
                  <a:pt x="101066" y="117919"/>
                </a:lnTo>
                <a:lnTo>
                  <a:pt x="108838" y="115862"/>
                </a:lnTo>
                <a:lnTo>
                  <a:pt x="115912" y="103746"/>
                </a:lnTo>
                <a:lnTo>
                  <a:pt x="113855" y="95973"/>
                </a:lnTo>
                <a:lnTo>
                  <a:pt x="72174" y="71666"/>
                </a:lnTo>
                <a:lnTo>
                  <a:pt x="270526" y="71666"/>
                </a:lnTo>
                <a:lnTo>
                  <a:pt x="292315" y="58953"/>
                </a:lnTo>
                <a:lnTo>
                  <a:pt x="270562" y="46266"/>
                </a:lnTo>
                <a:lnTo>
                  <a:pt x="72174" y="46266"/>
                </a:lnTo>
                <a:lnTo>
                  <a:pt x="113855" y="21945"/>
                </a:lnTo>
                <a:lnTo>
                  <a:pt x="115912" y="14173"/>
                </a:lnTo>
                <a:lnTo>
                  <a:pt x="108838" y="2057"/>
                </a:lnTo>
                <a:lnTo>
                  <a:pt x="101066" y="0"/>
                </a:lnTo>
                <a:close/>
              </a:path>
              <a:path w="292735" h="118110" extrusionOk="0">
                <a:moveTo>
                  <a:pt x="270526" y="71666"/>
                </a:moveTo>
                <a:lnTo>
                  <a:pt x="220141" y="71666"/>
                </a:lnTo>
                <a:lnTo>
                  <a:pt x="178460" y="95973"/>
                </a:lnTo>
                <a:lnTo>
                  <a:pt x="176402" y="103746"/>
                </a:lnTo>
                <a:lnTo>
                  <a:pt x="183476" y="115862"/>
                </a:lnTo>
                <a:lnTo>
                  <a:pt x="191249" y="117919"/>
                </a:lnTo>
                <a:lnTo>
                  <a:pt x="270526" y="71666"/>
                </a:lnTo>
                <a:close/>
              </a:path>
              <a:path w="292735" h="118110" extrusionOk="0">
                <a:moveTo>
                  <a:pt x="190817" y="1396"/>
                </a:moveTo>
                <a:lnTo>
                  <a:pt x="184543" y="3060"/>
                </a:lnTo>
                <a:lnTo>
                  <a:pt x="181711" y="5079"/>
                </a:lnTo>
                <a:lnTo>
                  <a:pt x="176402" y="14173"/>
                </a:lnTo>
                <a:lnTo>
                  <a:pt x="178460" y="21945"/>
                </a:lnTo>
                <a:lnTo>
                  <a:pt x="220141" y="46266"/>
                </a:lnTo>
                <a:lnTo>
                  <a:pt x="270562" y="46266"/>
                </a:lnTo>
                <a:lnTo>
                  <a:pt x="194284" y="1777"/>
                </a:lnTo>
                <a:lnTo>
                  <a:pt x="190817" y="1396"/>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1113" name="Google Shape;1113;p37"/>
          <p:cNvSpPr/>
          <p:nvPr/>
        </p:nvSpPr>
        <p:spPr>
          <a:xfrm>
            <a:off x="6943787" y="1479027"/>
            <a:ext cx="417830" cy="151765"/>
          </a:xfrm>
          <a:custGeom>
            <a:avLst/>
            <a:gdLst/>
            <a:ahLst/>
            <a:cxnLst/>
            <a:rect l="l" t="t" r="r" b="b"/>
            <a:pathLst>
              <a:path w="417829" h="151765" extrusionOk="0">
                <a:moveTo>
                  <a:pt x="229652" y="66166"/>
                </a:moveTo>
                <a:lnTo>
                  <a:pt x="69253" y="66166"/>
                </a:lnTo>
                <a:lnTo>
                  <a:pt x="344055" y="110236"/>
                </a:lnTo>
                <a:lnTo>
                  <a:pt x="299059" y="127647"/>
                </a:lnTo>
                <a:lnTo>
                  <a:pt x="295808" y="135000"/>
                </a:lnTo>
                <a:lnTo>
                  <a:pt x="300863" y="148081"/>
                </a:lnTo>
                <a:lnTo>
                  <a:pt x="308216" y="151333"/>
                </a:lnTo>
                <a:lnTo>
                  <a:pt x="417347" y="109118"/>
                </a:lnTo>
                <a:lnTo>
                  <a:pt x="388132" y="85153"/>
                </a:lnTo>
                <a:lnTo>
                  <a:pt x="348081" y="85153"/>
                </a:lnTo>
                <a:lnTo>
                  <a:pt x="229652" y="66166"/>
                </a:lnTo>
                <a:close/>
              </a:path>
              <a:path w="417829" h="151765" extrusionOk="0">
                <a:moveTo>
                  <a:pt x="109118" y="0"/>
                </a:moveTo>
                <a:lnTo>
                  <a:pt x="0" y="42202"/>
                </a:lnTo>
                <a:lnTo>
                  <a:pt x="90449" y="116408"/>
                </a:lnTo>
                <a:lnTo>
                  <a:pt x="98463" y="115620"/>
                </a:lnTo>
                <a:lnTo>
                  <a:pt x="107353" y="104775"/>
                </a:lnTo>
                <a:lnTo>
                  <a:pt x="106565" y="96774"/>
                </a:lnTo>
                <a:lnTo>
                  <a:pt x="69253" y="66166"/>
                </a:lnTo>
                <a:lnTo>
                  <a:pt x="229652" y="66166"/>
                </a:lnTo>
                <a:lnTo>
                  <a:pt x="73278" y="41097"/>
                </a:lnTo>
                <a:lnTo>
                  <a:pt x="118287" y="23685"/>
                </a:lnTo>
                <a:lnTo>
                  <a:pt x="121539" y="16332"/>
                </a:lnTo>
                <a:lnTo>
                  <a:pt x="116471" y="3238"/>
                </a:lnTo>
                <a:lnTo>
                  <a:pt x="109118" y="0"/>
                </a:lnTo>
                <a:close/>
              </a:path>
              <a:path w="417829" h="151765" extrusionOk="0">
                <a:moveTo>
                  <a:pt x="326885" y="34912"/>
                </a:moveTo>
                <a:lnTo>
                  <a:pt x="318884" y="35699"/>
                </a:lnTo>
                <a:lnTo>
                  <a:pt x="309981" y="46545"/>
                </a:lnTo>
                <a:lnTo>
                  <a:pt x="310781" y="54546"/>
                </a:lnTo>
                <a:lnTo>
                  <a:pt x="348081" y="85153"/>
                </a:lnTo>
                <a:lnTo>
                  <a:pt x="388132" y="85153"/>
                </a:lnTo>
                <a:lnTo>
                  <a:pt x="326885" y="34912"/>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1114" name="Google Shape;1114;p37"/>
          <p:cNvSpPr/>
          <p:nvPr/>
        </p:nvSpPr>
        <p:spPr>
          <a:xfrm>
            <a:off x="7653222" y="1558605"/>
            <a:ext cx="285750" cy="139065"/>
          </a:xfrm>
          <a:custGeom>
            <a:avLst/>
            <a:gdLst/>
            <a:ahLst/>
            <a:cxnLst/>
            <a:rect l="l" t="t" r="r" b="b"/>
            <a:pathLst>
              <a:path w="285750" h="139065" extrusionOk="0">
                <a:moveTo>
                  <a:pt x="160287" y="61213"/>
                </a:moveTo>
                <a:lnTo>
                  <a:pt x="66078" y="61213"/>
                </a:lnTo>
                <a:lnTo>
                  <a:pt x="212547" y="102222"/>
                </a:lnTo>
                <a:lnTo>
                  <a:pt x="165849" y="114388"/>
                </a:lnTo>
                <a:lnTo>
                  <a:pt x="161785" y="121323"/>
                </a:lnTo>
                <a:lnTo>
                  <a:pt x="165328" y="134899"/>
                </a:lnTo>
                <a:lnTo>
                  <a:pt x="172262" y="138976"/>
                </a:lnTo>
                <a:lnTo>
                  <a:pt x="285483" y="109448"/>
                </a:lnTo>
                <a:lnTo>
                  <a:pt x="254773" y="77762"/>
                </a:lnTo>
                <a:lnTo>
                  <a:pt x="219392" y="77762"/>
                </a:lnTo>
                <a:lnTo>
                  <a:pt x="160287" y="61213"/>
                </a:lnTo>
                <a:close/>
              </a:path>
              <a:path w="285750" h="139065" extrusionOk="0">
                <a:moveTo>
                  <a:pt x="113207" y="0"/>
                </a:moveTo>
                <a:lnTo>
                  <a:pt x="0" y="29514"/>
                </a:lnTo>
                <a:lnTo>
                  <a:pt x="81419" y="113537"/>
                </a:lnTo>
                <a:lnTo>
                  <a:pt x="89458" y="113664"/>
                </a:lnTo>
                <a:lnTo>
                  <a:pt x="99542" y="103898"/>
                </a:lnTo>
                <a:lnTo>
                  <a:pt x="99656" y="95859"/>
                </a:lnTo>
                <a:lnTo>
                  <a:pt x="66078" y="61213"/>
                </a:lnTo>
                <a:lnTo>
                  <a:pt x="160287" y="61213"/>
                </a:lnTo>
                <a:lnTo>
                  <a:pt x="72923" y="36753"/>
                </a:lnTo>
                <a:lnTo>
                  <a:pt x="119621" y="24574"/>
                </a:lnTo>
                <a:lnTo>
                  <a:pt x="123685" y="17640"/>
                </a:lnTo>
                <a:lnTo>
                  <a:pt x="120154" y="4063"/>
                </a:lnTo>
                <a:lnTo>
                  <a:pt x="113207" y="0"/>
                </a:lnTo>
                <a:close/>
              </a:path>
              <a:path w="285750" h="139065" extrusionOk="0">
                <a:moveTo>
                  <a:pt x="196011" y="25298"/>
                </a:moveTo>
                <a:lnTo>
                  <a:pt x="185940" y="35064"/>
                </a:lnTo>
                <a:lnTo>
                  <a:pt x="185813" y="43103"/>
                </a:lnTo>
                <a:lnTo>
                  <a:pt x="219392" y="77762"/>
                </a:lnTo>
                <a:lnTo>
                  <a:pt x="254773" y="77762"/>
                </a:lnTo>
                <a:lnTo>
                  <a:pt x="204050" y="25425"/>
                </a:lnTo>
                <a:lnTo>
                  <a:pt x="196011" y="25298"/>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1115" name="Google Shape;1115;p37"/>
          <p:cNvSpPr/>
          <p:nvPr/>
        </p:nvSpPr>
        <p:spPr>
          <a:xfrm>
            <a:off x="7975268" y="1979255"/>
            <a:ext cx="142240" cy="306705"/>
          </a:xfrm>
          <a:custGeom>
            <a:avLst/>
            <a:gdLst/>
            <a:ahLst/>
            <a:cxnLst/>
            <a:rect l="l" t="t" r="r" b="b"/>
            <a:pathLst>
              <a:path w="142240" h="306705" extrusionOk="0">
                <a:moveTo>
                  <a:pt x="17348" y="182956"/>
                </a:moveTo>
                <a:lnTo>
                  <a:pt x="3873" y="186855"/>
                </a:lnTo>
                <a:lnTo>
                  <a:pt x="0" y="193903"/>
                </a:lnTo>
                <a:lnTo>
                  <a:pt x="32550" y="306285"/>
                </a:lnTo>
                <a:lnTo>
                  <a:pt x="97983" y="239369"/>
                </a:lnTo>
                <a:lnTo>
                  <a:pt x="62458" y="239369"/>
                </a:lnTo>
                <a:lnTo>
                  <a:pt x="64011" y="233184"/>
                </a:lnTo>
                <a:lnTo>
                  <a:pt x="37820" y="233184"/>
                </a:lnTo>
                <a:lnTo>
                  <a:pt x="24396" y="186829"/>
                </a:lnTo>
                <a:lnTo>
                  <a:pt x="17348" y="182956"/>
                </a:lnTo>
                <a:close/>
              </a:path>
              <a:path w="142240" h="306705" extrusionOk="0">
                <a:moveTo>
                  <a:pt x="104228" y="204774"/>
                </a:moveTo>
                <a:lnTo>
                  <a:pt x="96189" y="204863"/>
                </a:lnTo>
                <a:lnTo>
                  <a:pt x="62458" y="239369"/>
                </a:lnTo>
                <a:lnTo>
                  <a:pt x="97983" y="239369"/>
                </a:lnTo>
                <a:lnTo>
                  <a:pt x="114350" y="222631"/>
                </a:lnTo>
                <a:lnTo>
                  <a:pt x="114261" y="214591"/>
                </a:lnTo>
                <a:lnTo>
                  <a:pt x="104228" y="204774"/>
                </a:lnTo>
                <a:close/>
              </a:path>
              <a:path w="142240" h="306705" extrusionOk="0">
                <a:moveTo>
                  <a:pt x="128872" y="66903"/>
                </a:moveTo>
                <a:lnTo>
                  <a:pt x="79590" y="66903"/>
                </a:lnTo>
                <a:lnTo>
                  <a:pt x="37820" y="233184"/>
                </a:lnTo>
                <a:lnTo>
                  <a:pt x="64011" y="233184"/>
                </a:lnTo>
                <a:lnTo>
                  <a:pt x="104216" y="73101"/>
                </a:lnTo>
                <a:lnTo>
                  <a:pt x="130667" y="73101"/>
                </a:lnTo>
                <a:lnTo>
                  <a:pt x="128872" y="66903"/>
                </a:lnTo>
                <a:close/>
              </a:path>
              <a:path w="142240" h="306705" extrusionOk="0">
                <a:moveTo>
                  <a:pt x="130667" y="73101"/>
                </a:moveTo>
                <a:lnTo>
                  <a:pt x="104216" y="73101"/>
                </a:lnTo>
                <a:lnTo>
                  <a:pt x="117652" y="119443"/>
                </a:lnTo>
                <a:lnTo>
                  <a:pt x="124688" y="123329"/>
                </a:lnTo>
                <a:lnTo>
                  <a:pt x="138163" y="119418"/>
                </a:lnTo>
                <a:lnTo>
                  <a:pt x="142049" y="112382"/>
                </a:lnTo>
                <a:lnTo>
                  <a:pt x="130667" y="73101"/>
                </a:lnTo>
                <a:close/>
              </a:path>
              <a:path w="142240" h="306705" extrusionOk="0">
                <a:moveTo>
                  <a:pt x="109486" y="0"/>
                </a:moveTo>
                <a:lnTo>
                  <a:pt x="27685" y="83654"/>
                </a:lnTo>
                <a:lnTo>
                  <a:pt x="27774" y="91694"/>
                </a:lnTo>
                <a:lnTo>
                  <a:pt x="37807" y="101498"/>
                </a:lnTo>
                <a:lnTo>
                  <a:pt x="45847" y="101409"/>
                </a:lnTo>
                <a:lnTo>
                  <a:pt x="79590" y="66903"/>
                </a:lnTo>
                <a:lnTo>
                  <a:pt x="128872" y="66903"/>
                </a:lnTo>
                <a:lnTo>
                  <a:pt x="109486" y="0"/>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1116" name="Google Shape;1116;p37"/>
          <p:cNvSpPr/>
          <p:nvPr/>
        </p:nvSpPr>
        <p:spPr>
          <a:xfrm>
            <a:off x="7503286" y="1899359"/>
            <a:ext cx="216535" cy="386715"/>
          </a:xfrm>
          <a:custGeom>
            <a:avLst/>
            <a:gdLst/>
            <a:ahLst/>
            <a:cxnLst/>
            <a:rect l="l" t="t" r="r" b="b"/>
            <a:pathLst>
              <a:path w="216534" h="386714" extrusionOk="0">
                <a:moveTo>
                  <a:pt x="125704" y="303568"/>
                </a:moveTo>
                <a:lnTo>
                  <a:pt x="117894" y="305460"/>
                </a:lnTo>
                <a:lnTo>
                  <a:pt x="110591" y="317436"/>
                </a:lnTo>
                <a:lnTo>
                  <a:pt x="112483" y="325247"/>
                </a:lnTo>
                <a:lnTo>
                  <a:pt x="212369" y="386168"/>
                </a:lnTo>
                <a:lnTo>
                  <a:pt x="214267" y="328688"/>
                </a:lnTo>
                <a:lnTo>
                  <a:pt x="166903" y="328688"/>
                </a:lnTo>
                <a:lnTo>
                  <a:pt x="125704" y="303568"/>
                </a:lnTo>
                <a:close/>
              </a:path>
              <a:path w="216534" h="386714" extrusionOk="0">
                <a:moveTo>
                  <a:pt x="55841" y="69545"/>
                </a:moveTo>
                <a:lnTo>
                  <a:pt x="26974" y="69545"/>
                </a:lnTo>
                <a:lnTo>
                  <a:pt x="166903" y="328688"/>
                </a:lnTo>
                <a:lnTo>
                  <a:pt x="214267" y="328688"/>
                </a:lnTo>
                <a:lnTo>
                  <a:pt x="214665" y="316623"/>
                </a:lnTo>
                <a:lnTo>
                  <a:pt x="189255" y="316623"/>
                </a:lnTo>
                <a:lnTo>
                  <a:pt x="55841" y="69545"/>
                </a:lnTo>
                <a:close/>
              </a:path>
              <a:path w="216534" h="386714" extrusionOk="0">
                <a:moveTo>
                  <a:pt x="196710" y="262902"/>
                </a:moveTo>
                <a:lnTo>
                  <a:pt x="190842" y="268401"/>
                </a:lnTo>
                <a:lnTo>
                  <a:pt x="189255" y="316623"/>
                </a:lnTo>
                <a:lnTo>
                  <a:pt x="214665" y="316623"/>
                </a:lnTo>
                <a:lnTo>
                  <a:pt x="216230" y="269227"/>
                </a:lnTo>
                <a:lnTo>
                  <a:pt x="210731" y="263359"/>
                </a:lnTo>
                <a:lnTo>
                  <a:pt x="196710" y="262902"/>
                </a:lnTo>
                <a:close/>
              </a:path>
              <a:path w="216534" h="386714" extrusionOk="0">
                <a:moveTo>
                  <a:pt x="3860" y="0"/>
                </a:moveTo>
                <a:lnTo>
                  <a:pt x="0" y="116941"/>
                </a:lnTo>
                <a:lnTo>
                  <a:pt x="5499" y="122809"/>
                </a:lnTo>
                <a:lnTo>
                  <a:pt x="19519" y="123266"/>
                </a:lnTo>
                <a:lnTo>
                  <a:pt x="25387" y="117779"/>
                </a:lnTo>
                <a:lnTo>
                  <a:pt x="26974" y="69545"/>
                </a:lnTo>
                <a:lnTo>
                  <a:pt x="55841" y="69545"/>
                </a:lnTo>
                <a:lnTo>
                  <a:pt x="49326" y="57480"/>
                </a:lnTo>
                <a:lnTo>
                  <a:pt x="98103" y="57480"/>
                </a:lnTo>
                <a:lnTo>
                  <a:pt x="3860" y="0"/>
                </a:lnTo>
                <a:close/>
              </a:path>
              <a:path w="216534" h="386714" extrusionOk="0">
                <a:moveTo>
                  <a:pt x="98103" y="57480"/>
                </a:moveTo>
                <a:lnTo>
                  <a:pt x="49326" y="57480"/>
                </a:lnTo>
                <a:lnTo>
                  <a:pt x="90525" y="82600"/>
                </a:lnTo>
                <a:lnTo>
                  <a:pt x="98348" y="80708"/>
                </a:lnTo>
                <a:lnTo>
                  <a:pt x="105651" y="68732"/>
                </a:lnTo>
                <a:lnTo>
                  <a:pt x="103746" y="60921"/>
                </a:lnTo>
                <a:lnTo>
                  <a:pt x="98103" y="57480"/>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1117" name="Google Shape;1117;p37"/>
          <p:cNvSpPr/>
          <p:nvPr/>
        </p:nvSpPr>
        <p:spPr>
          <a:xfrm>
            <a:off x="7283665" y="1853245"/>
            <a:ext cx="223570" cy="118262"/>
          </a:xfrm>
          <a:prstGeom prst="rect">
            <a:avLst/>
          </a:prstGeom>
          <a:blipFill rotWithShape="1">
            <a:blip r:embed="rId1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1118" name="Google Shape;1118;p37"/>
          <p:cNvSpPr/>
          <p:nvPr/>
        </p:nvSpPr>
        <p:spPr>
          <a:xfrm>
            <a:off x="6832650" y="2290519"/>
            <a:ext cx="298450" cy="612775"/>
          </a:xfrm>
          <a:custGeom>
            <a:avLst/>
            <a:gdLst/>
            <a:ahLst/>
            <a:cxnLst/>
            <a:rect l="l" t="t" r="r" b="b"/>
            <a:pathLst>
              <a:path w="298450" h="612775" extrusionOk="0">
                <a:moveTo>
                  <a:pt x="205320" y="523494"/>
                </a:moveTo>
                <a:lnTo>
                  <a:pt x="197396" y="524789"/>
                </a:lnTo>
                <a:lnTo>
                  <a:pt x="189191" y="536168"/>
                </a:lnTo>
                <a:lnTo>
                  <a:pt x="190487" y="544106"/>
                </a:lnTo>
                <a:lnTo>
                  <a:pt x="285457" y="612457"/>
                </a:lnTo>
                <a:lnTo>
                  <a:pt x="292120" y="551688"/>
                </a:lnTo>
                <a:lnTo>
                  <a:pt x="244487" y="551688"/>
                </a:lnTo>
                <a:lnTo>
                  <a:pt x="205320" y="523494"/>
                </a:lnTo>
                <a:close/>
              </a:path>
              <a:path w="298450" h="612775" extrusionOk="0">
                <a:moveTo>
                  <a:pt x="58318" y="71107"/>
                </a:moveTo>
                <a:lnTo>
                  <a:pt x="30518" y="71107"/>
                </a:lnTo>
                <a:lnTo>
                  <a:pt x="244487" y="551688"/>
                </a:lnTo>
                <a:lnTo>
                  <a:pt x="292120" y="551688"/>
                </a:lnTo>
                <a:lnTo>
                  <a:pt x="293253" y="541350"/>
                </a:lnTo>
                <a:lnTo>
                  <a:pt x="267690" y="541350"/>
                </a:lnTo>
                <a:lnTo>
                  <a:pt x="58318" y="71107"/>
                </a:lnTo>
                <a:close/>
              </a:path>
              <a:path w="298450" h="612775" extrusionOk="0">
                <a:moveTo>
                  <a:pt x="279222" y="488353"/>
                </a:moveTo>
                <a:lnTo>
                  <a:pt x="272961" y="493382"/>
                </a:lnTo>
                <a:lnTo>
                  <a:pt x="267690" y="541350"/>
                </a:lnTo>
                <a:lnTo>
                  <a:pt x="293253" y="541350"/>
                </a:lnTo>
                <a:lnTo>
                  <a:pt x="298208" y="496150"/>
                </a:lnTo>
                <a:lnTo>
                  <a:pt x="293166" y="489877"/>
                </a:lnTo>
                <a:lnTo>
                  <a:pt x="279222" y="488353"/>
                </a:lnTo>
                <a:close/>
              </a:path>
              <a:path w="298450" h="612775" extrusionOk="0">
                <a:moveTo>
                  <a:pt x="12750" y="0"/>
                </a:moveTo>
                <a:lnTo>
                  <a:pt x="0" y="116306"/>
                </a:lnTo>
                <a:lnTo>
                  <a:pt x="5041" y="122580"/>
                </a:lnTo>
                <a:lnTo>
                  <a:pt x="18986" y="124104"/>
                </a:lnTo>
                <a:lnTo>
                  <a:pt x="25260" y="119075"/>
                </a:lnTo>
                <a:lnTo>
                  <a:pt x="30518" y="71107"/>
                </a:lnTo>
                <a:lnTo>
                  <a:pt x="58318" y="71107"/>
                </a:lnTo>
                <a:lnTo>
                  <a:pt x="53721" y="60782"/>
                </a:lnTo>
                <a:lnTo>
                  <a:pt x="97204" y="60782"/>
                </a:lnTo>
                <a:lnTo>
                  <a:pt x="12750" y="0"/>
                </a:lnTo>
                <a:close/>
              </a:path>
              <a:path w="298450" h="612775" extrusionOk="0">
                <a:moveTo>
                  <a:pt x="97204" y="60782"/>
                </a:moveTo>
                <a:lnTo>
                  <a:pt x="53721" y="60782"/>
                </a:lnTo>
                <a:lnTo>
                  <a:pt x="92875" y="88963"/>
                </a:lnTo>
                <a:lnTo>
                  <a:pt x="100812" y="87668"/>
                </a:lnTo>
                <a:lnTo>
                  <a:pt x="109016" y="76288"/>
                </a:lnTo>
                <a:lnTo>
                  <a:pt x="107721" y="68351"/>
                </a:lnTo>
                <a:lnTo>
                  <a:pt x="97204" y="60782"/>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1119" name="Google Shape;1119;p37"/>
          <p:cNvSpPr/>
          <p:nvPr/>
        </p:nvSpPr>
        <p:spPr>
          <a:xfrm>
            <a:off x="6897178" y="1521179"/>
            <a:ext cx="141605" cy="403225"/>
          </a:xfrm>
          <a:custGeom>
            <a:avLst/>
            <a:gdLst/>
            <a:ahLst/>
            <a:cxnLst/>
            <a:rect l="l" t="t" r="r" b="b"/>
            <a:pathLst>
              <a:path w="141604" h="403225" extrusionOk="0">
                <a:moveTo>
                  <a:pt x="36245" y="292950"/>
                </a:moveTo>
                <a:lnTo>
                  <a:pt x="25044" y="301396"/>
                </a:lnTo>
                <a:lnTo>
                  <a:pt x="23926" y="309359"/>
                </a:lnTo>
                <a:lnTo>
                  <a:pt x="94360" y="402780"/>
                </a:lnTo>
                <a:lnTo>
                  <a:pt x="124882" y="332600"/>
                </a:lnTo>
                <a:lnTo>
                  <a:pt x="73253" y="332600"/>
                </a:lnTo>
                <a:lnTo>
                  <a:pt x="44208" y="294068"/>
                </a:lnTo>
                <a:lnTo>
                  <a:pt x="36245" y="292950"/>
                </a:lnTo>
                <a:close/>
              </a:path>
              <a:path w="141604" h="403225" extrusionOk="0">
                <a:moveTo>
                  <a:pt x="68107" y="73177"/>
                </a:moveTo>
                <a:lnTo>
                  <a:pt x="42532" y="73177"/>
                </a:lnTo>
                <a:lnTo>
                  <a:pt x="73253" y="332600"/>
                </a:lnTo>
                <a:lnTo>
                  <a:pt x="124882" y="332600"/>
                </a:lnTo>
                <a:lnTo>
                  <a:pt x="126180" y="329615"/>
                </a:lnTo>
                <a:lnTo>
                  <a:pt x="98475" y="329615"/>
                </a:lnTo>
                <a:lnTo>
                  <a:pt x="68107" y="73177"/>
                </a:lnTo>
                <a:close/>
              </a:path>
              <a:path w="141604" h="403225" extrusionOk="0">
                <a:moveTo>
                  <a:pt x="125209" y="282409"/>
                </a:moveTo>
                <a:lnTo>
                  <a:pt x="117728" y="285356"/>
                </a:lnTo>
                <a:lnTo>
                  <a:pt x="98475" y="329615"/>
                </a:lnTo>
                <a:lnTo>
                  <a:pt x="126180" y="329615"/>
                </a:lnTo>
                <a:lnTo>
                  <a:pt x="141020" y="295490"/>
                </a:lnTo>
                <a:lnTo>
                  <a:pt x="138074" y="288010"/>
                </a:lnTo>
                <a:lnTo>
                  <a:pt x="125209" y="282409"/>
                </a:lnTo>
                <a:close/>
              </a:path>
              <a:path w="141604" h="403225" extrusionOk="0">
                <a:moveTo>
                  <a:pt x="46659" y="0"/>
                </a:moveTo>
                <a:lnTo>
                  <a:pt x="0" y="107302"/>
                </a:lnTo>
                <a:lnTo>
                  <a:pt x="2946" y="114782"/>
                </a:lnTo>
                <a:lnTo>
                  <a:pt x="15811" y="120370"/>
                </a:lnTo>
                <a:lnTo>
                  <a:pt x="23291" y="117424"/>
                </a:lnTo>
                <a:lnTo>
                  <a:pt x="42532" y="73177"/>
                </a:lnTo>
                <a:lnTo>
                  <a:pt x="68107" y="73177"/>
                </a:lnTo>
                <a:lnTo>
                  <a:pt x="67754" y="70192"/>
                </a:lnTo>
                <a:lnTo>
                  <a:pt x="99574" y="70192"/>
                </a:lnTo>
                <a:lnTo>
                  <a:pt x="46659" y="0"/>
                </a:lnTo>
                <a:close/>
              </a:path>
              <a:path w="141604" h="403225" extrusionOk="0">
                <a:moveTo>
                  <a:pt x="99574" y="70192"/>
                </a:moveTo>
                <a:lnTo>
                  <a:pt x="67754" y="70192"/>
                </a:lnTo>
                <a:lnTo>
                  <a:pt x="96812" y="108724"/>
                </a:lnTo>
                <a:lnTo>
                  <a:pt x="104775" y="109842"/>
                </a:lnTo>
                <a:lnTo>
                  <a:pt x="115976" y="101396"/>
                </a:lnTo>
                <a:lnTo>
                  <a:pt x="117094" y="93433"/>
                </a:lnTo>
                <a:lnTo>
                  <a:pt x="99574" y="70192"/>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1120" name="Google Shape;1120;p37"/>
          <p:cNvSpPr/>
          <p:nvPr/>
        </p:nvSpPr>
        <p:spPr>
          <a:xfrm>
            <a:off x="6749567" y="1832455"/>
            <a:ext cx="144145" cy="458470"/>
          </a:xfrm>
          <a:custGeom>
            <a:avLst/>
            <a:gdLst/>
            <a:ahLst/>
            <a:cxnLst/>
            <a:rect l="l" t="t" r="r" b="b"/>
            <a:pathLst>
              <a:path w="144145" h="458469" extrusionOk="0">
                <a:moveTo>
                  <a:pt x="39319" y="347535"/>
                </a:moveTo>
                <a:lnTo>
                  <a:pt x="27990" y="355815"/>
                </a:lnTo>
                <a:lnTo>
                  <a:pt x="26771" y="363766"/>
                </a:lnTo>
                <a:lnTo>
                  <a:pt x="95859" y="458177"/>
                </a:lnTo>
                <a:lnTo>
                  <a:pt x="127704" y="387705"/>
                </a:lnTo>
                <a:lnTo>
                  <a:pt x="75755" y="387705"/>
                </a:lnTo>
                <a:lnTo>
                  <a:pt x="47256" y="348754"/>
                </a:lnTo>
                <a:lnTo>
                  <a:pt x="39319" y="347535"/>
                </a:lnTo>
                <a:close/>
              </a:path>
              <a:path w="144145" h="458469" extrusionOk="0">
                <a:moveTo>
                  <a:pt x="68548" y="73101"/>
                </a:moveTo>
                <a:lnTo>
                  <a:pt x="43014" y="73101"/>
                </a:lnTo>
                <a:lnTo>
                  <a:pt x="75755" y="387705"/>
                </a:lnTo>
                <a:lnTo>
                  <a:pt x="127704" y="387705"/>
                </a:lnTo>
                <a:lnTo>
                  <a:pt x="128892" y="385076"/>
                </a:lnTo>
                <a:lnTo>
                  <a:pt x="101028" y="385076"/>
                </a:lnTo>
                <a:lnTo>
                  <a:pt x="68548" y="73101"/>
                </a:lnTo>
                <a:close/>
              </a:path>
              <a:path w="144145" h="458469" extrusionOk="0">
                <a:moveTo>
                  <a:pt x="128409" y="338251"/>
                </a:moveTo>
                <a:lnTo>
                  <a:pt x="120891" y="341096"/>
                </a:lnTo>
                <a:lnTo>
                  <a:pt x="101028" y="385076"/>
                </a:lnTo>
                <a:lnTo>
                  <a:pt x="128892" y="385076"/>
                </a:lnTo>
                <a:lnTo>
                  <a:pt x="144043" y="351548"/>
                </a:lnTo>
                <a:lnTo>
                  <a:pt x="141198" y="344030"/>
                </a:lnTo>
                <a:lnTo>
                  <a:pt x="128409" y="338251"/>
                </a:lnTo>
                <a:close/>
              </a:path>
              <a:path w="144145" h="458469" extrusionOk="0">
                <a:moveTo>
                  <a:pt x="48171" y="0"/>
                </a:moveTo>
                <a:lnTo>
                  <a:pt x="0" y="106616"/>
                </a:lnTo>
                <a:lnTo>
                  <a:pt x="2832" y="114147"/>
                </a:lnTo>
                <a:lnTo>
                  <a:pt x="15621" y="119913"/>
                </a:lnTo>
                <a:lnTo>
                  <a:pt x="23139" y="117081"/>
                </a:lnTo>
                <a:lnTo>
                  <a:pt x="43014" y="73101"/>
                </a:lnTo>
                <a:lnTo>
                  <a:pt x="68548" y="73101"/>
                </a:lnTo>
                <a:lnTo>
                  <a:pt x="68275" y="70472"/>
                </a:lnTo>
                <a:lnTo>
                  <a:pt x="99750" y="70472"/>
                </a:lnTo>
                <a:lnTo>
                  <a:pt x="48171" y="0"/>
                </a:lnTo>
                <a:close/>
              </a:path>
              <a:path w="144145" h="458469" extrusionOk="0">
                <a:moveTo>
                  <a:pt x="99750" y="70472"/>
                </a:moveTo>
                <a:lnTo>
                  <a:pt x="68275" y="70472"/>
                </a:lnTo>
                <a:lnTo>
                  <a:pt x="96774" y="109410"/>
                </a:lnTo>
                <a:lnTo>
                  <a:pt x="104724" y="110642"/>
                </a:lnTo>
                <a:lnTo>
                  <a:pt x="116039" y="102362"/>
                </a:lnTo>
                <a:lnTo>
                  <a:pt x="117271" y="94411"/>
                </a:lnTo>
                <a:lnTo>
                  <a:pt x="99750" y="70472"/>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1121" name="Google Shape;1121;p37"/>
          <p:cNvSpPr/>
          <p:nvPr/>
        </p:nvSpPr>
        <p:spPr>
          <a:xfrm>
            <a:off x="6845362" y="2227121"/>
            <a:ext cx="870585" cy="120650"/>
          </a:xfrm>
          <a:custGeom>
            <a:avLst/>
            <a:gdLst/>
            <a:ahLst/>
            <a:cxnLst/>
            <a:rect l="l" t="t" r="r" b="b"/>
            <a:pathLst>
              <a:path w="870584" h="120650" extrusionOk="0">
                <a:moveTo>
                  <a:pt x="100723" y="3911"/>
                </a:moveTo>
                <a:lnTo>
                  <a:pt x="0" y="63461"/>
                </a:lnTo>
                <a:lnTo>
                  <a:pt x="98374" y="120065"/>
                </a:lnTo>
                <a:lnTo>
                  <a:pt x="101828" y="120421"/>
                </a:lnTo>
                <a:lnTo>
                  <a:pt x="108115" y="118732"/>
                </a:lnTo>
                <a:lnTo>
                  <a:pt x="110921" y="116687"/>
                </a:lnTo>
                <a:lnTo>
                  <a:pt x="116179" y="107569"/>
                </a:lnTo>
                <a:lnTo>
                  <a:pt x="114084" y="99796"/>
                </a:lnTo>
                <a:lnTo>
                  <a:pt x="72263" y="75730"/>
                </a:lnTo>
                <a:lnTo>
                  <a:pt x="848141" y="71475"/>
                </a:lnTo>
                <a:lnTo>
                  <a:pt x="870330" y="58356"/>
                </a:lnTo>
                <a:lnTo>
                  <a:pt x="856383" y="50330"/>
                </a:lnTo>
                <a:lnTo>
                  <a:pt x="72110" y="50330"/>
                </a:lnTo>
                <a:lnTo>
                  <a:pt x="113652" y="25781"/>
                </a:lnTo>
                <a:lnTo>
                  <a:pt x="115646" y="17983"/>
                </a:lnTo>
                <a:lnTo>
                  <a:pt x="108508" y="5905"/>
                </a:lnTo>
                <a:lnTo>
                  <a:pt x="100723" y="3911"/>
                </a:lnTo>
                <a:close/>
              </a:path>
              <a:path w="870584" h="120650" extrusionOk="0">
                <a:moveTo>
                  <a:pt x="848141" y="71475"/>
                </a:moveTo>
                <a:lnTo>
                  <a:pt x="798220" y="71475"/>
                </a:lnTo>
                <a:lnTo>
                  <a:pt x="756678" y="96037"/>
                </a:lnTo>
                <a:lnTo>
                  <a:pt x="754684" y="103822"/>
                </a:lnTo>
                <a:lnTo>
                  <a:pt x="761822" y="115900"/>
                </a:lnTo>
                <a:lnTo>
                  <a:pt x="769607" y="117906"/>
                </a:lnTo>
                <a:lnTo>
                  <a:pt x="848141" y="71475"/>
                </a:lnTo>
                <a:close/>
              </a:path>
              <a:path w="870584" h="120650" extrusionOk="0">
                <a:moveTo>
                  <a:pt x="768921" y="0"/>
                </a:moveTo>
                <a:lnTo>
                  <a:pt x="761161" y="2095"/>
                </a:lnTo>
                <a:lnTo>
                  <a:pt x="754164" y="14249"/>
                </a:lnTo>
                <a:lnTo>
                  <a:pt x="756246" y="22009"/>
                </a:lnTo>
                <a:lnTo>
                  <a:pt x="798068" y="46088"/>
                </a:lnTo>
                <a:lnTo>
                  <a:pt x="72110" y="50330"/>
                </a:lnTo>
                <a:lnTo>
                  <a:pt x="856383" y="50330"/>
                </a:lnTo>
                <a:lnTo>
                  <a:pt x="768921" y="0"/>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1122" name="Google Shape;1122;p37"/>
          <p:cNvSpPr/>
          <p:nvPr/>
        </p:nvSpPr>
        <p:spPr>
          <a:xfrm>
            <a:off x="7402219" y="2285426"/>
            <a:ext cx="321945" cy="617855"/>
          </a:xfrm>
          <a:custGeom>
            <a:avLst/>
            <a:gdLst/>
            <a:ahLst/>
            <a:cxnLst/>
            <a:rect l="l" t="t" r="r" b="b"/>
            <a:pathLst>
              <a:path w="321945" h="617855" extrusionOk="0">
                <a:moveTo>
                  <a:pt x="19265" y="493788"/>
                </a:moveTo>
                <a:lnTo>
                  <a:pt x="5270" y="494753"/>
                </a:lnTo>
                <a:lnTo>
                  <a:pt x="0" y="500824"/>
                </a:lnTo>
                <a:lnTo>
                  <a:pt x="8039" y="617550"/>
                </a:lnTo>
                <a:lnTo>
                  <a:pt x="97532" y="558469"/>
                </a:lnTo>
                <a:lnTo>
                  <a:pt x="51422" y="558469"/>
                </a:lnTo>
                <a:lnTo>
                  <a:pt x="56986" y="547217"/>
                </a:lnTo>
                <a:lnTo>
                  <a:pt x="28651" y="547217"/>
                </a:lnTo>
                <a:lnTo>
                  <a:pt x="25336" y="499071"/>
                </a:lnTo>
                <a:lnTo>
                  <a:pt x="19265" y="493788"/>
                </a:lnTo>
                <a:close/>
              </a:path>
              <a:path w="321945" h="617855" extrusionOk="0">
                <a:moveTo>
                  <a:pt x="91694" y="531888"/>
                </a:moveTo>
                <a:lnTo>
                  <a:pt x="51422" y="558469"/>
                </a:lnTo>
                <a:lnTo>
                  <a:pt x="97532" y="558469"/>
                </a:lnTo>
                <a:lnTo>
                  <a:pt x="105689" y="553085"/>
                </a:lnTo>
                <a:lnTo>
                  <a:pt x="107302" y="545211"/>
                </a:lnTo>
                <a:lnTo>
                  <a:pt x="99568" y="533501"/>
                </a:lnTo>
                <a:lnTo>
                  <a:pt x="91694" y="531888"/>
                </a:lnTo>
                <a:close/>
              </a:path>
              <a:path w="321945" h="617855" extrusionOk="0">
                <a:moveTo>
                  <a:pt x="317510" y="59067"/>
                </a:moveTo>
                <a:lnTo>
                  <a:pt x="270052" y="59067"/>
                </a:lnTo>
                <a:lnTo>
                  <a:pt x="28651" y="547217"/>
                </a:lnTo>
                <a:lnTo>
                  <a:pt x="56986" y="547217"/>
                </a:lnTo>
                <a:lnTo>
                  <a:pt x="292823" y="70332"/>
                </a:lnTo>
                <a:lnTo>
                  <a:pt x="318287" y="70332"/>
                </a:lnTo>
                <a:lnTo>
                  <a:pt x="317510" y="59067"/>
                </a:lnTo>
                <a:close/>
              </a:path>
              <a:path w="321945" h="617855" extrusionOk="0">
                <a:moveTo>
                  <a:pt x="318287" y="70332"/>
                </a:moveTo>
                <a:lnTo>
                  <a:pt x="292823" y="70332"/>
                </a:lnTo>
                <a:lnTo>
                  <a:pt x="296138" y="118478"/>
                </a:lnTo>
                <a:lnTo>
                  <a:pt x="302209" y="123748"/>
                </a:lnTo>
                <a:lnTo>
                  <a:pt x="316204" y="122796"/>
                </a:lnTo>
                <a:lnTo>
                  <a:pt x="321487" y="116725"/>
                </a:lnTo>
                <a:lnTo>
                  <a:pt x="318287" y="70332"/>
                </a:lnTo>
                <a:close/>
              </a:path>
              <a:path w="321945" h="617855" extrusionOk="0">
                <a:moveTo>
                  <a:pt x="313436" y="0"/>
                </a:moveTo>
                <a:lnTo>
                  <a:pt x="215798" y="64452"/>
                </a:lnTo>
                <a:lnTo>
                  <a:pt x="214185" y="72339"/>
                </a:lnTo>
                <a:lnTo>
                  <a:pt x="221907" y="84048"/>
                </a:lnTo>
                <a:lnTo>
                  <a:pt x="229781" y="85661"/>
                </a:lnTo>
                <a:lnTo>
                  <a:pt x="270052" y="59067"/>
                </a:lnTo>
                <a:lnTo>
                  <a:pt x="317510" y="59067"/>
                </a:lnTo>
                <a:lnTo>
                  <a:pt x="313436" y="0"/>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1123" name="Google Shape;1123;p37"/>
          <p:cNvSpPr/>
          <p:nvPr/>
        </p:nvSpPr>
        <p:spPr>
          <a:xfrm>
            <a:off x="5625058" y="1572423"/>
            <a:ext cx="567690" cy="149225"/>
          </a:xfrm>
          <a:custGeom>
            <a:avLst/>
            <a:gdLst/>
            <a:ahLst/>
            <a:cxnLst/>
            <a:rect l="l" t="t" r="r" b="b"/>
            <a:pathLst>
              <a:path w="567689" h="149225" extrusionOk="0">
                <a:moveTo>
                  <a:pt x="95364" y="32994"/>
                </a:moveTo>
                <a:lnTo>
                  <a:pt x="0" y="100774"/>
                </a:lnTo>
                <a:lnTo>
                  <a:pt x="102768" y="148945"/>
                </a:lnTo>
                <a:lnTo>
                  <a:pt x="106248" y="148996"/>
                </a:lnTo>
                <a:lnTo>
                  <a:pt x="112356" y="146786"/>
                </a:lnTo>
                <a:lnTo>
                  <a:pt x="114998" y="144513"/>
                </a:lnTo>
                <a:lnTo>
                  <a:pt x="119456" y="134988"/>
                </a:lnTo>
                <a:lnTo>
                  <a:pt x="116725" y="127431"/>
                </a:lnTo>
                <a:lnTo>
                  <a:pt x="73025" y="106959"/>
                </a:lnTo>
                <a:lnTo>
                  <a:pt x="353780" y="81661"/>
                </a:lnTo>
                <a:lnTo>
                  <a:pt x="70751" y="81661"/>
                </a:lnTo>
                <a:lnTo>
                  <a:pt x="110083" y="53695"/>
                </a:lnTo>
                <a:lnTo>
                  <a:pt x="111417" y="45770"/>
                </a:lnTo>
                <a:lnTo>
                  <a:pt x="103289" y="34340"/>
                </a:lnTo>
                <a:lnTo>
                  <a:pt x="95364" y="32994"/>
                </a:lnTo>
                <a:close/>
              </a:path>
              <a:path w="567689" h="149225" extrusionOk="0">
                <a:moveTo>
                  <a:pt x="540683" y="68770"/>
                </a:moveTo>
                <a:lnTo>
                  <a:pt x="496836" y="68770"/>
                </a:lnTo>
                <a:lnTo>
                  <a:pt x="457504" y="96735"/>
                </a:lnTo>
                <a:lnTo>
                  <a:pt x="456158" y="104660"/>
                </a:lnTo>
                <a:lnTo>
                  <a:pt x="464286" y="116090"/>
                </a:lnTo>
                <a:lnTo>
                  <a:pt x="472224" y="117436"/>
                </a:lnTo>
                <a:lnTo>
                  <a:pt x="540683" y="68770"/>
                </a:lnTo>
                <a:close/>
              </a:path>
              <a:path w="567689" h="149225" extrusionOk="0">
                <a:moveTo>
                  <a:pt x="461645" y="0"/>
                </a:moveTo>
                <a:lnTo>
                  <a:pt x="454075" y="2743"/>
                </a:lnTo>
                <a:lnTo>
                  <a:pt x="448132" y="15443"/>
                </a:lnTo>
                <a:lnTo>
                  <a:pt x="450862" y="22999"/>
                </a:lnTo>
                <a:lnTo>
                  <a:pt x="494563" y="43484"/>
                </a:lnTo>
                <a:lnTo>
                  <a:pt x="70751" y="81661"/>
                </a:lnTo>
                <a:lnTo>
                  <a:pt x="353780" y="81661"/>
                </a:lnTo>
                <a:lnTo>
                  <a:pt x="496836" y="68770"/>
                </a:lnTo>
                <a:lnTo>
                  <a:pt x="540683" y="68770"/>
                </a:lnTo>
                <a:lnTo>
                  <a:pt x="567588" y="49644"/>
                </a:lnTo>
                <a:lnTo>
                  <a:pt x="461645" y="0"/>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1124" name="Google Shape;1124;p37"/>
          <p:cNvSpPr txBox="1"/>
          <p:nvPr/>
        </p:nvSpPr>
        <p:spPr>
          <a:xfrm>
            <a:off x="78752" y="6111325"/>
            <a:ext cx="3740700" cy="697200"/>
          </a:xfrm>
          <a:prstGeom prst="rect">
            <a:avLst/>
          </a:prstGeom>
          <a:noFill/>
          <a:ln>
            <a:noFill/>
          </a:ln>
        </p:spPr>
        <p:txBody>
          <a:bodyPr spcFirstLastPara="1" wrap="square" lIns="0" tIns="116200" rIns="0" bIns="0" anchor="t" anchorCtr="0">
            <a:noAutofit/>
          </a:bodyPr>
          <a:lstStyle/>
          <a:p>
            <a:pPr marL="1174115" marR="0" lvl="0" indent="0" algn="l" rtl="0">
              <a:lnSpc>
                <a:spcPct val="100000"/>
              </a:lnSpc>
              <a:spcBef>
                <a:spcPts val="0"/>
              </a:spcBef>
              <a:spcAft>
                <a:spcPts val="0"/>
              </a:spcAft>
              <a:buClr>
                <a:schemeClr val="dk1"/>
              </a:buClr>
              <a:buSzPts val="1800"/>
              <a:buFont typeface="Trebuchet MS"/>
              <a:buNone/>
            </a:pPr>
            <a:r>
              <a:rPr lang="en-US" sz="1800">
                <a:solidFill>
                  <a:schemeClr val="dk1"/>
                </a:solidFill>
                <a:latin typeface="Trebuchet MS"/>
                <a:ea typeface="Trebuchet MS"/>
                <a:cs typeface="Trebuchet MS"/>
                <a:sym typeface="Trebuchet MS"/>
              </a:rPr>
              <a:t>Market segmentation</a:t>
            </a:r>
            <a:endParaRPr sz="1800">
              <a:solidFill>
                <a:schemeClr val="dk1"/>
              </a:solidFill>
              <a:latin typeface="Trebuchet MS"/>
              <a:ea typeface="Trebuchet MS"/>
              <a:cs typeface="Trebuchet MS"/>
              <a:sym typeface="Trebuchet MS"/>
            </a:endParaRPr>
          </a:p>
          <a:p>
            <a:pPr marL="12700" marR="0" lvl="0" indent="0" algn="l" rtl="0">
              <a:lnSpc>
                <a:spcPct val="100000"/>
              </a:lnSpc>
              <a:spcBef>
                <a:spcPts val="630"/>
              </a:spcBef>
              <a:spcAft>
                <a:spcPts val="0"/>
              </a:spcAft>
              <a:buClr>
                <a:schemeClr val="dk1"/>
              </a:buClr>
              <a:buSzPts val="1400"/>
              <a:buFont typeface="Trebuchet MS"/>
              <a:buNone/>
            </a:pPr>
            <a:r>
              <a:rPr lang="en-US" sz="1400">
                <a:solidFill>
                  <a:schemeClr val="dk1"/>
                </a:solidFill>
                <a:latin typeface="Trebuchet MS"/>
                <a:ea typeface="Trebuchet MS"/>
                <a:cs typeface="Trebuchet MS"/>
                <a:sym typeface="Trebuchet MS"/>
              </a:rPr>
              <a:t>Slide credit: Andrew Ng</a:t>
            </a:r>
            <a:endParaRPr sz="1400">
              <a:solidFill>
                <a:schemeClr val="dk1"/>
              </a:solidFill>
              <a:latin typeface="Trebuchet MS"/>
              <a:ea typeface="Trebuchet MS"/>
              <a:cs typeface="Trebuchet MS"/>
              <a:sym typeface="Trebuchet MS"/>
            </a:endParaRPr>
          </a:p>
        </p:txBody>
      </p:sp>
      <p:sp>
        <p:nvSpPr>
          <p:cNvPr id="1125" name="Google Shape;1125;p37"/>
          <p:cNvSpPr txBox="1">
            <a:spLocks noGrp="1"/>
          </p:cNvSpPr>
          <p:nvPr>
            <p:ph type="title"/>
          </p:nvPr>
        </p:nvSpPr>
        <p:spPr>
          <a:xfrm>
            <a:off x="157274" y="536575"/>
            <a:ext cx="4751100" cy="696000"/>
          </a:xfrm>
          <a:prstGeom prst="rect">
            <a:avLst/>
          </a:prstGeom>
          <a:noFill/>
          <a:ln>
            <a:noFill/>
          </a:ln>
        </p:spPr>
        <p:txBody>
          <a:bodyPr spcFirstLastPara="1" wrap="square" lIns="0" tIns="12700" rIns="0" bIns="0" anchor="t" anchorCtr="0">
            <a:noAutofit/>
          </a:bodyPr>
          <a:lstStyle/>
          <a:p>
            <a:pPr marL="12700" lvl="0" indent="0" algn="l" rtl="0">
              <a:lnSpc>
                <a:spcPct val="100000"/>
              </a:lnSpc>
              <a:spcBef>
                <a:spcPts val="0"/>
              </a:spcBef>
              <a:spcAft>
                <a:spcPts val="0"/>
              </a:spcAft>
              <a:buClr>
                <a:schemeClr val="dk1"/>
              </a:buClr>
              <a:buSzPts val="3600"/>
              <a:buFont typeface="Calibri"/>
              <a:buNone/>
            </a:pPr>
            <a:r>
              <a:rPr lang="en-US" sz="3600" b="1"/>
              <a:t>Unsupervised Learning</a:t>
            </a:r>
            <a:endParaRPr sz="3600" b="1"/>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129"/>
        <p:cNvGrpSpPr/>
        <p:nvPr/>
      </p:nvGrpSpPr>
      <p:grpSpPr>
        <a:xfrm>
          <a:off x="0" y="0"/>
          <a:ext cx="0" cy="0"/>
          <a:chOff x="0" y="0"/>
          <a:chExt cx="0" cy="0"/>
        </a:xfrm>
      </p:grpSpPr>
      <p:sp>
        <p:nvSpPr>
          <p:cNvPr id="1130" name="Google Shape;1130;p38"/>
          <p:cNvSpPr txBox="1">
            <a:spLocks noGrp="1"/>
          </p:cNvSpPr>
          <p:nvPr>
            <p:ph type="title"/>
          </p:nvPr>
        </p:nvSpPr>
        <p:spPr>
          <a:xfrm>
            <a:off x="17929" y="609600"/>
            <a:ext cx="5054100" cy="696000"/>
          </a:xfrm>
          <a:prstGeom prst="rect">
            <a:avLst/>
          </a:prstGeom>
          <a:noFill/>
          <a:ln>
            <a:noFill/>
          </a:ln>
        </p:spPr>
        <p:txBody>
          <a:bodyPr spcFirstLastPara="1" wrap="square" lIns="0" tIns="12700" rIns="0" bIns="0" anchor="t" anchorCtr="0">
            <a:noAutofit/>
          </a:bodyPr>
          <a:lstStyle/>
          <a:p>
            <a:pPr marL="12700" lvl="0" indent="0" algn="l" rtl="0">
              <a:lnSpc>
                <a:spcPct val="100000"/>
              </a:lnSpc>
              <a:spcBef>
                <a:spcPts val="0"/>
              </a:spcBef>
              <a:spcAft>
                <a:spcPts val="0"/>
              </a:spcAft>
              <a:buClr>
                <a:schemeClr val="dk1"/>
              </a:buClr>
              <a:buSzPts val="3600"/>
              <a:buFont typeface="Calibri"/>
              <a:buNone/>
            </a:pPr>
            <a:r>
              <a:rPr lang="en-US" sz="3600" b="1"/>
              <a:t>Reinforcement Learning</a:t>
            </a:r>
            <a:endParaRPr sz="3600" b="1"/>
          </a:p>
        </p:txBody>
      </p:sp>
      <p:sp>
        <p:nvSpPr>
          <p:cNvPr id="1131" name="Google Shape;1131;p38"/>
          <p:cNvSpPr txBox="1"/>
          <p:nvPr/>
        </p:nvSpPr>
        <p:spPr>
          <a:xfrm>
            <a:off x="302840" y="1305600"/>
            <a:ext cx="8229600" cy="5118100"/>
          </a:xfrm>
          <a:prstGeom prst="rect">
            <a:avLst/>
          </a:prstGeom>
          <a:noFill/>
          <a:ln>
            <a:noFill/>
          </a:ln>
        </p:spPr>
        <p:txBody>
          <a:bodyPr spcFirstLastPara="1" wrap="square" lIns="0" tIns="33000" rIns="0" bIns="0" anchor="t" anchorCtr="0">
            <a:noAutofit/>
          </a:bodyPr>
          <a:lstStyle/>
          <a:p>
            <a:pPr marL="355600" marR="5080" lvl="0" indent="-342900" algn="l" rtl="0">
              <a:lnSpc>
                <a:spcPct val="118750"/>
              </a:lnSpc>
              <a:spcBef>
                <a:spcPts val="0"/>
              </a:spcBef>
              <a:spcAft>
                <a:spcPts val="0"/>
              </a:spcAft>
              <a:buClr>
                <a:schemeClr val="dk1"/>
              </a:buClr>
              <a:buSzPts val="3200"/>
              <a:buFont typeface="Arial"/>
              <a:buChar char="•"/>
            </a:pPr>
            <a:r>
              <a:rPr lang="en-US" sz="2800">
                <a:solidFill>
                  <a:schemeClr val="dk1"/>
                </a:solidFill>
                <a:latin typeface="Trebuchet MS"/>
                <a:ea typeface="Trebuchet MS"/>
                <a:cs typeface="Trebuchet MS"/>
                <a:sym typeface="Trebuchet MS"/>
              </a:rPr>
              <a:t>No predefined data</a:t>
            </a:r>
            <a:endParaRPr/>
          </a:p>
          <a:p>
            <a:pPr marL="355600" marR="5080" lvl="0" indent="-342900" algn="l" rtl="0">
              <a:lnSpc>
                <a:spcPct val="118750"/>
              </a:lnSpc>
              <a:spcBef>
                <a:spcPts val="0"/>
              </a:spcBef>
              <a:spcAft>
                <a:spcPts val="0"/>
              </a:spcAft>
              <a:buClr>
                <a:schemeClr val="dk1"/>
              </a:buClr>
              <a:buSzPts val="3200"/>
              <a:buFont typeface="Arial"/>
              <a:buChar char="•"/>
            </a:pPr>
            <a:r>
              <a:rPr lang="en-US" sz="2800">
                <a:solidFill>
                  <a:schemeClr val="dk1"/>
                </a:solidFill>
                <a:latin typeface="Trebuchet MS"/>
                <a:ea typeface="Trebuchet MS"/>
                <a:cs typeface="Trebuchet MS"/>
                <a:sym typeface="Trebuchet MS"/>
              </a:rPr>
              <a:t>Semi-supervised learning model in machine learning, </a:t>
            </a:r>
            <a:endParaRPr/>
          </a:p>
          <a:p>
            <a:pPr marL="355600" marR="5080" lvl="0" indent="-342900" algn="l" rtl="0">
              <a:lnSpc>
                <a:spcPct val="118750"/>
              </a:lnSpc>
              <a:spcBef>
                <a:spcPts val="0"/>
              </a:spcBef>
              <a:spcAft>
                <a:spcPts val="0"/>
              </a:spcAft>
              <a:buClr>
                <a:schemeClr val="dk1"/>
              </a:buClr>
              <a:buSzPts val="3200"/>
              <a:buFont typeface="Arial"/>
              <a:buChar char="•"/>
            </a:pPr>
            <a:r>
              <a:rPr lang="en-US" sz="2800">
                <a:solidFill>
                  <a:schemeClr val="dk1"/>
                </a:solidFill>
                <a:latin typeface="Trebuchet MS"/>
                <a:ea typeface="Trebuchet MS"/>
                <a:cs typeface="Trebuchet MS"/>
                <a:sym typeface="Trebuchet MS"/>
              </a:rPr>
              <a:t>Allow an agent to take actions and interact with an environment so as to maximize the total rewards. </a:t>
            </a:r>
            <a:endParaRPr sz="2800">
              <a:solidFill>
                <a:schemeClr val="dk1"/>
              </a:solidFill>
              <a:latin typeface="Trebuchet MS"/>
              <a:ea typeface="Trebuchet MS"/>
              <a:cs typeface="Trebuchet MS"/>
              <a:sym typeface="Trebuchet MS"/>
            </a:endParaRPr>
          </a:p>
          <a:p>
            <a:pPr marL="355600" marR="0" lvl="0" indent="-342900" algn="l" rtl="0">
              <a:lnSpc>
                <a:spcPct val="100000"/>
              </a:lnSpc>
              <a:spcBef>
                <a:spcPts val="640"/>
              </a:spcBef>
              <a:spcAft>
                <a:spcPts val="0"/>
              </a:spcAft>
              <a:buClr>
                <a:schemeClr val="dk1"/>
              </a:buClr>
              <a:buSzPts val="3200"/>
              <a:buFont typeface="Arial"/>
              <a:buChar char="•"/>
            </a:pPr>
            <a:r>
              <a:rPr lang="en-US" sz="3200">
                <a:solidFill>
                  <a:schemeClr val="dk1"/>
                </a:solidFill>
                <a:latin typeface="Trebuchet MS"/>
                <a:ea typeface="Trebuchet MS"/>
                <a:cs typeface="Trebuchet MS"/>
                <a:sym typeface="Trebuchet MS"/>
              </a:rPr>
              <a:t>Examples:</a:t>
            </a:r>
            <a:endParaRPr sz="3200">
              <a:solidFill>
                <a:schemeClr val="dk1"/>
              </a:solidFill>
              <a:latin typeface="Trebuchet MS"/>
              <a:ea typeface="Trebuchet MS"/>
              <a:cs typeface="Trebuchet MS"/>
              <a:sym typeface="Trebuchet MS"/>
            </a:endParaRPr>
          </a:p>
          <a:p>
            <a:pPr marL="755650" marR="0" lvl="1" indent="-285750" algn="l" rtl="0">
              <a:spcBef>
                <a:spcPts val="760"/>
              </a:spcBef>
              <a:spcAft>
                <a:spcPts val="0"/>
              </a:spcAft>
              <a:buClr>
                <a:schemeClr val="dk1"/>
              </a:buClr>
              <a:buSzPts val="2800"/>
              <a:buFont typeface="Arial"/>
              <a:buChar char="–"/>
            </a:pPr>
            <a:r>
              <a:rPr lang="en-US" sz="2800" b="0" i="0" u="none" strike="noStrike" cap="none">
                <a:solidFill>
                  <a:schemeClr val="dk1"/>
                </a:solidFill>
                <a:latin typeface="Trebuchet MS"/>
                <a:ea typeface="Trebuchet MS"/>
                <a:cs typeface="Trebuchet MS"/>
                <a:sym typeface="Trebuchet MS"/>
              </a:rPr>
              <a:t>Resources management in computer clusters</a:t>
            </a:r>
            <a:endParaRPr/>
          </a:p>
          <a:p>
            <a:pPr marL="755650" marR="0" lvl="1" indent="-285750" algn="l" rtl="0">
              <a:spcBef>
                <a:spcPts val="760"/>
              </a:spcBef>
              <a:spcAft>
                <a:spcPts val="0"/>
              </a:spcAft>
              <a:buClr>
                <a:schemeClr val="dk1"/>
              </a:buClr>
              <a:buSzPts val="2800"/>
              <a:buFont typeface="Arial"/>
              <a:buChar char="–"/>
            </a:pPr>
            <a:r>
              <a:rPr lang="en-US" sz="2800" b="0" i="0" u="none" strike="noStrike" cap="none">
                <a:solidFill>
                  <a:schemeClr val="dk1"/>
                </a:solidFill>
                <a:latin typeface="Trebuchet MS"/>
                <a:ea typeface="Trebuchet MS"/>
                <a:cs typeface="Trebuchet MS"/>
                <a:sym typeface="Trebuchet MS"/>
              </a:rPr>
              <a:t>Game playing</a:t>
            </a:r>
            <a:endParaRPr sz="2800" b="0" i="0" u="none" strike="noStrike" cap="none">
              <a:solidFill>
                <a:schemeClr val="dk1"/>
              </a:solidFill>
              <a:latin typeface="Trebuchet MS"/>
              <a:ea typeface="Trebuchet MS"/>
              <a:cs typeface="Trebuchet MS"/>
              <a:sym typeface="Trebuchet MS"/>
            </a:endParaRPr>
          </a:p>
          <a:p>
            <a:pPr marL="755650" marR="0" lvl="1" indent="-285750" algn="l" rtl="0">
              <a:lnSpc>
                <a:spcPct val="100000"/>
              </a:lnSpc>
              <a:spcBef>
                <a:spcPts val="640"/>
              </a:spcBef>
              <a:spcAft>
                <a:spcPts val="0"/>
              </a:spcAft>
              <a:buClr>
                <a:schemeClr val="dk1"/>
              </a:buClr>
              <a:buSzPts val="2800"/>
              <a:buFont typeface="Arial"/>
              <a:buChar char="–"/>
            </a:pPr>
            <a:r>
              <a:rPr lang="en-US" sz="2800" b="0" i="0" u="none" strike="noStrike" cap="none">
                <a:solidFill>
                  <a:schemeClr val="dk1"/>
                </a:solidFill>
                <a:latin typeface="Trebuchet MS"/>
                <a:ea typeface="Trebuchet MS"/>
                <a:cs typeface="Trebuchet MS"/>
                <a:sym typeface="Trebuchet MS"/>
              </a:rPr>
              <a:t>Robot in a maze</a:t>
            </a:r>
            <a:endParaRPr sz="2800" b="0" i="0" u="none" strike="noStrike" cap="none">
              <a:solidFill>
                <a:schemeClr val="dk1"/>
              </a:solidFill>
              <a:latin typeface="Trebuchet MS"/>
              <a:ea typeface="Trebuchet MS"/>
              <a:cs typeface="Trebuchet MS"/>
              <a:sym typeface="Trebuchet MS"/>
            </a:endParaRPr>
          </a:p>
        </p:txBody>
      </p:sp>
      <p:sp>
        <p:nvSpPr>
          <p:cNvPr id="1132" name="Google Shape;1132;p38"/>
          <p:cNvSpPr txBox="1"/>
          <p:nvPr/>
        </p:nvSpPr>
        <p:spPr>
          <a:xfrm>
            <a:off x="-12700" y="6527800"/>
            <a:ext cx="2682900" cy="2541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600"/>
              <a:buFont typeface="Tahoma"/>
              <a:buNone/>
            </a:pPr>
            <a:r>
              <a:rPr lang="en-US" sz="1600">
                <a:solidFill>
                  <a:schemeClr val="dk1"/>
                </a:solidFill>
                <a:latin typeface="Tahoma"/>
                <a:ea typeface="Tahoma"/>
                <a:cs typeface="Tahoma"/>
                <a:sym typeface="Tahoma"/>
              </a:rPr>
              <a:t>Slide Credit: Eric Eaton</a:t>
            </a:r>
            <a:endParaRPr sz="1600">
              <a:solidFill>
                <a:schemeClr val="dk1"/>
              </a:solidFill>
              <a:latin typeface="Tahoma"/>
              <a:ea typeface="Tahoma"/>
              <a:cs typeface="Tahoma"/>
              <a:sym typeface="Tahoma"/>
            </a:endParaRP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136"/>
        <p:cNvGrpSpPr/>
        <p:nvPr/>
      </p:nvGrpSpPr>
      <p:grpSpPr>
        <a:xfrm>
          <a:off x="0" y="0"/>
          <a:ext cx="0" cy="0"/>
          <a:chOff x="0" y="0"/>
          <a:chExt cx="0" cy="0"/>
        </a:xfrm>
      </p:grpSpPr>
      <p:sp>
        <p:nvSpPr>
          <p:cNvPr id="1137" name="Google Shape;1137;p39"/>
          <p:cNvSpPr txBox="1">
            <a:spLocks noGrp="1"/>
          </p:cNvSpPr>
          <p:nvPr>
            <p:ph type="title"/>
          </p:nvPr>
        </p:nvSpPr>
        <p:spPr>
          <a:xfrm>
            <a:off x="0" y="152400"/>
            <a:ext cx="7802880" cy="1066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3600"/>
              <a:buFont typeface="Calibri"/>
              <a:buNone/>
            </a:pPr>
            <a:r>
              <a:rPr lang="en-US" sz="3600"/>
              <a:t>Supervised, Unsupervised and Reinforcement Learning Comparison</a:t>
            </a:r>
            <a:endParaRPr sz="3600"/>
          </a:p>
        </p:txBody>
      </p:sp>
      <p:pic>
        <p:nvPicPr>
          <p:cNvPr id="1138" name="Google Shape;1138;p39"/>
          <p:cNvPicPr preferRelativeResize="0"/>
          <p:nvPr/>
        </p:nvPicPr>
        <p:blipFill rotWithShape="1">
          <a:blip r:embed="rId3">
            <a:alphaModFix/>
          </a:blip>
          <a:srcRect l="14999" t="3086" r="16666" b="3085"/>
          <a:stretch/>
        </p:blipFill>
        <p:spPr>
          <a:xfrm>
            <a:off x="0" y="1752600"/>
            <a:ext cx="9067799" cy="4202151"/>
          </a:xfrm>
          <a:prstGeom prst="rect">
            <a:avLst/>
          </a:prstGeom>
          <a:noFill/>
          <a:ln>
            <a:noFill/>
          </a:ln>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54"/>
        <p:cNvGrpSpPr/>
        <p:nvPr/>
      </p:nvGrpSpPr>
      <p:grpSpPr>
        <a:xfrm>
          <a:off x="0" y="0"/>
          <a:ext cx="0" cy="0"/>
          <a:chOff x="0" y="0"/>
          <a:chExt cx="0" cy="0"/>
        </a:xfrm>
      </p:grpSpPr>
      <p:sp>
        <p:nvSpPr>
          <p:cNvPr id="455" name="Google Shape;455;p4"/>
          <p:cNvSpPr txBox="1"/>
          <p:nvPr/>
        </p:nvSpPr>
        <p:spPr>
          <a:xfrm>
            <a:off x="0" y="525959"/>
            <a:ext cx="4818499" cy="76944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400" b="1" i="0" u="none" strike="noStrike" cap="none">
                <a:solidFill>
                  <a:schemeClr val="dk1"/>
                </a:solidFill>
                <a:latin typeface="Calibri"/>
                <a:ea typeface="Calibri"/>
                <a:cs typeface="Calibri"/>
                <a:sym typeface="Calibri"/>
              </a:rPr>
              <a:t>Objective of course </a:t>
            </a:r>
            <a:endParaRPr/>
          </a:p>
        </p:txBody>
      </p:sp>
      <p:sp>
        <p:nvSpPr>
          <p:cNvPr id="456" name="Google Shape;456;p4"/>
          <p:cNvSpPr txBox="1"/>
          <p:nvPr/>
        </p:nvSpPr>
        <p:spPr>
          <a:xfrm>
            <a:off x="304800" y="1447800"/>
            <a:ext cx="8610600" cy="4953000"/>
          </a:xfrm>
          <a:prstGeom prst="rect">
            <a:avLst/>
          </a:prstGeom>
          <a:noFill/>
          <a:ln>
            <a:noFill/>
          </a:ln>
        </p:spPr>
        <p:txBody>
          <a:bodyPr spcFirstLastPara="1" wrap="square" lIns="91425" tIns="45700" rIns="91425" bIns="45700" anchor="t" anchorCtr="0">
            <a:noAutofit/>
          </a:bodyPr>
          <a:lstStyle/>
          <a:p>
            <a:pPr marL="342900" marR="0" lvl="0" indent="-342900" algn="just" rtl="0">
              <a:spcBef>
                <a:spcPts val="0"/>
              </a:spcBef>
              <a:spcAft>
                <a:spcPts val="0"/>
              </a:spcAft>
              <a:buClr>
                <a:schemeClr val="dk1"/>
              </a:buClr>
              <a:buSzPts val="2800"/>
              <a:buFont typeface="Arial"/>
              <a:buChar char="•"/>
            </a:pPr>
            <a:r>
              <a:rPr lang="en-US" sz="2800">
                <a:solidFill>
                  <a:schemeClr val="dk1"/>
                </a:solidFill>
                <a:latin typeface="Tahoma"/>
                <a:ea typeface="Tahoma"/>
                <a:cs typeface="Tahoma"/>
                <a:sym typeface="Tahoma"/>
              </a:rPr>
              <a:t>Introduction to the basic concepts and techniques of Machine Learning</a:t>
            </a:r>
            <a:endParaRPr/>
          </a:p>
          <a:p>
            <a:pPr marL="342900" marR="0" lvl="0" indent="-342900" algn="just" rtl="0">
              <a:spcBef>
                <a:spcPts val="560"/>
              </a:spcBef>
              <a:spcAft>
                <a:spcPts val="0"/>
              </a:spcAft>
              <a:buClr>
                <a:schemeClr val="dk1"/>
              </a:buClr>
              <a:buSzPts val="2800"/>
              <a:buFont typeface="Arial"/>
              <a:buChar char="•"/>
            </a:pPr>
            <a:r>
              <a:rPr lang="en-US" sz="2800">
                <a:solidFill>
                  <a:schemeClr val="dk1"/>
                </a:solidFill>
                <a:latin typeface="Tahoma"/>
                <a:ea typeface="Tahoma"/>
                <a:cs typeface="Tahoma"/>
                <a:sym typeface="Tahoma"/>
              </a:rPr>
              <a:t>Gain experience of doing independent study and research in the field of Machine Learning</a:t>
            </a:r>
            <a:endParaRPr/>
          </a:p>
          <a:p>
            <a:pPr marL="342900" marR="0" lvl="0" indent="-342900" algn="just" rtl="0">
              <a:spcBef>
                <a:spcPts val="560"/>
              </a:spcBef>
              <a:spcAft>
                <a:spcPts val="0"/>
              </a:spcAft>
              <a:buClr>
                <a:schemeClr val="dk1"/>
              </a:buClr>
              <a:buSzPts val="2800"/>
              <a:buFont typeface="Arial"/>
              <a:buChar char="•"/>
            </a:pPr>
            <a:r>
              <a:rPr lang="en-US" sz="2800">
                <a:solidFill>
                  <a:schemeClr val="dk1"/>
                </a:solidFill>
                <a:latin typeface="Tahoma"/>
                <a:ea typeface="Tahoma"/>
                <a:cs typeface="Tahoma"/>
                <a:sym typeface="Tahoma"/>
              </a:rPr>
              <a:t>Develop skills of using recent machine learning software tools to evaluate learning algorithms and model selection for solving practical problems</a:t>
            </a:r>
            <a:endParaRPr sz="2800">
              <a:solidFill>
                <a:schemeClr val="dk1"/>
              </a:solidFill>
              <a:latin typeface="Tahoma"/>
              <a:ea typeface="Tahoma"/>
              <a:cs typeface="Tahoma"/>
              <a:sym typeface="Tahoma"/>
            </a:endParaRPr>
          </a:p>
          <a:p>
            <a:pPr marL="342900" marR="0" lvl="0" indent="-165100" algn="just" rtl="0">
              <a:spcBef>
                <a:spcPts val="560"/>
              </a:spcBef>
              <a:spcAft>
                <a:spcPts val="0"/>
              </a:spcAft>
              <a:buClr>
                <a:schemeClr val="dk1"/>
              </a:buClr>
              <a:buSzPts val="2800"/>
              <a:buFont typeface="Arial"/>
              <a:buNone/>
            </a:pPr>
            <a:endParaRPr sz="2800">
              <a:solidFill>
                <a:schemeClr val="dk1"/>
              </a:solidFill>
              <a:latin typeface="Tahoma"/>
              <a:ea typeface="Tahoma"/>
              <a:cs typeface="Tahoma"/>
              <a:sym typeface="Tahoma"/>
            </a:endParaRPr>
          </a:p>
          <a:p>
            <a:pPr marL="342900" marR="0" lvl="0" indent="-165100" algn="just" rtl="0">
              <a:spcBef>
                <a:spcPts val="56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142"/>
        <p:cNvGrpSpPr/>
        <p:nvPr/>
      </p:nvGrpSpPr>
      <p:grpSpPr>
        <a:xfrm>
          <a:off x="0" y="0"/>
          <a:ext cx="0" cy="0"/>
          <a:chOff x="0" y="0"/>
          <a:chExt cx="0" cy="0"/>
        </a:xfrm>
      </p:grpSpPr>
      <p:sp>
        <p:nvSpPr>
          <p:cNvPr id="1143" name="Google Shape;1143;p40"/>
          <p:cNvSpPr txBox="1">
            <a:spLocks noGrp="1"/>
          </p:cNvSpPr>
          <p:nvPr>
            <p:ph type="title"/>
          </p:nvPr>
        </p:nvSpPr>
        <p:spPr>
          <a:xfrm>
            <a:off x="0" y="609600"/>
            <a:ext cx="9212580" cy="11430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4000"/>
              <a:buFont typeface="Calibri"/>
              <a:buNone/>
            </a:pPr>
            <a:r>
              <a:rPr lang="en-US" sz="4000"/>
              <a:t>Open source ML programming tools</a:t>
            </a:r>
            <a:endParaRPr sz="4000"/>
          </a:p>
        </p:txBody>
      </p:sp>
      <p:graphicFrame>
        <p:nvGraphicFramePr>
          <p:cNvPr id="1144" name="Google Shape;1144;p40"/>
          <p:cNvGraphicFramePr/>
          <p:nvPr>
            <p:extLst>
              <p:ext uri="{D42A27DB-BD31-4B8C-83A1-F6EECF244321}">
                <p14:modId xmlns:p14="http://schemas.microsoft.com/office/powerpoint/2010/main" xmlns="" val="3595340075"/>
              </p:ext>
            </p:extLst>
          </p:nvPr>
        </p:nvGraphicFramePr>
        <p:xfrm>
          <a:off x="224790" y="1371602"/>
          <a:ext cx="8690625" cy="5142518"/>
        </p:xfrm>
        <a:graphic>
          <a:graphicData uri="http://schemas.openxmlformats.org/drawingml/2006/table">
            <a:tbl>
              <a:tblPr>
                <a:noFill/>
                <a:tableStyleId>{09FD8CF5-2730-4DF0-979E-36500207B637}</a:tableStyleId>
              </a:tblPr>
              <a:tblGrid>
                <a:gridCol w="1549419"/>
                <a:gridCol w="1578606"/>
                <a:gridCol w="1533084"/>
                <a:gridCol w="4029516"/>
              </a:tblGrid>
              <a:tr h="640591">
                <a:tc>
                  <a:txBody>
                    <a:bodyPr/>
                    <a:lstStyle/>
                    <a:p>
                      <a:pPr marL="0" marR="0" lvl="0" indent="0" algn="l" rtl="0">
                        <a:spcBef>
                          <a:spcPts val="0"/>
                        </a:spcBef>
                        <a:spcAft>
                          <a:spcPts val="0"/>
                        </a:spcAft>
                        <a:buNone/>
                      </a:pPr>
                      <a:endParaRPr sz="2000" b="1" u="none" strike="noStrike" cap="none" dirty="0"/>
                    </a:p>
                  </a:txBody>
                  <a:tcPr marL="23275" marR="23275" marT="23275" marB="232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DDDDDD"/>
                      </a:solidFill>
                      <a:prstDash val="solid"/>
                      <a:round/>
                      <a:headEnd type="none" w="sm" len="sm"/>
                      <a:tailEnd type="none" w="sm" len="sm"/>
                    </a:lnB>
                    <a:solidFill>
                      <a:srgbClr val="D9EDF7"/>
                    </a:solidFill>
                  </a:tcPr>
                </a:tc>
                <a:tc>
                  <a:txBody>
                    <a:bodyPr/>
                    <a:lstStyle/>
                    <a:p>
                      <a:pPr marL="0" marR="0" lvl="0" indent="0" algn="l" rtl="0">
                        <a:lnSpc>
                          <a:spcPct val="100000"/>
                        </a:lnSpc>
                        <a:spcBef>
                          <a:spcPts val="0"/>
                        </a:spcBef>
                        <a:spcAft>
                          <a:spcPts val="0"/>
                        </a:spcAft>
                        <a:buClr>
                          <a:schemeClr val="dk1"/>
                        </a:buClr>
                        <a:buSzPts val="2000"/>
                        <a:buFont typeface="Calibri"/>
                        <a:buNone/>
                      </a:pPr>
                      <a:r>
                        <a:rPr lang="en-US" sz="2000" b="1" u="none" strike="noStrike" cap="none" dirty="0"/>
                        <a:t>Platform</a:t>
                      </a:r>
                      <a:endParaRPr dirty="0"/>
                    </a:p>
                  </a:txBody>
                  <a:tcPr marL="23275" marR="23275" marT="23275" marB="232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DDDDDD"/>
                      </a:solidFill>
                      <a:prstDash val="solid"/>
                      <a:round/>
                      <a:headEnd type="none" w="sm" len="sm"/>
                      <a:tailEnd type="none" w="sm" len="sm"/>
                    </a:lnB>
                    <a:solidFill>
                      <a:srgbClr val="D9EDF7"/>
                    </a:solidFill>
                  </a:tcPr>
                </a:tc>
                <a:tc>
                  <a:txBody>
                    <a:bodyPr/>
                    <a:lstStyle/>
                    <a:p>
                      <a:pPr marL="0" marR="0" lvl="0" indent="0" algn="l" rtl="0">
                        <a:spcBef>
                          <a:spcPts val="0"/>
                        </a:spcBef>
                        <a:spcAft>
                          <a:spcPts val="0"/>
                        </a:spcAft>
                        <a:buNone/>
                      </a:pPr>
                      <a:endParaRPr dirty="0"/>
                    </a:p>
                  </a:txBody>
                  <a:tcPr marL="23275" marR="23275" marT="23275" marB="23275" anchor="ctr">
                    <a:lnL w="9525" cap="flat" cmpd="sng">
                      <a:solidFill>
                        <a:srgbClr val="000000">
                          <a:alpha val="0"/>
                        </a:srgbClr>
                      </a:solidFill>
                      <a:prstDash val="solid"/>
                      <a:round/>
                      <a:headEnd type="none" w="sm" len="sm"/>
                      <a:tailEnd type="none" w="sm" len="sm"/>
                    </a:lnL>
                    <a:lnR w="9525" cap="flat" cmpd="sng">
                      <a:no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DDDDDD"/>
                      </a:solidFill>
                      <a:prstDash val="solid"/>
                      <a:round/>
                      <a:headEnd type="none" w="sm" len="sm"/>
                      <a:tailEnd type="none" w="sm" len="sm"/>
                    </a:lnB>
                    <a:solidFill>
                      <a:srgbClr val="D9EDF7"/>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2000" b="1" u="none" strike="noStrike" cap="none" dirty="0" smtClean="0"/>
                        <a:t>Algorithms or Features</a:t>
                      </a:r>
                      <a:endParaRPr lang="en-US" sz="2000" dirty="0" smtClean="0"/>
                    </a:p>
                    <a:p>
                      <a:pPr marL="0" marR="0" lvl="0" indent="0" algn="ctr" rtl="0">
                        <a:spcBef>
                          <a:spcPts val="0"/>
                        </a:spcBef>
                        <a:spcAft>
                          <a:spcPts val="0"/>
                        </a:spcAft>
                        <a:buNone/>
                      </a:pPr>
                      <a:endParaRPr sz="2000" dirty="0"/>
                    </a:p>
                  </a:txBody>
                  <a:tcPr marL="34900" marR="34900" marT="17450" marB="17450">
                    <a:lnL w="9525" cap="flat" cmpd="sng">
                      <a:noFill/>
                      <a:prstDash val="solid"/>
                      <a:round/>
                      <a:headEnd type="none" w="sm" len="sm"/>
                      <a:tailEnd type="none" w="sm" len="sm"/>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chemeClr val="accent5">
                        <a:lumMod val="20000"/>
                        <a:lumOff val="80000"/>
                      </a:schemeClr>
                    </a:solidFill>
                  </a:tcPr>
                </a:tc>
              </a:tr>
              <a:tr h="1198386">
                <a:tc>
                  <a:txBody>
                    <a:bodyPr/>
                    <a:lstStyle/>
                    <a:p>
                      <a:pPr marL="0" marR="0" lvl="0" indent="0" algn="l" rtl="0">
                        <a:spcBef>
                          <a:spcPts val="0"/>
                        </a:spcBef>
                        <a:spcAft>
                          <a:spcPts val="0"/>
                        </a:spcAft>
                        <a:buNone/>
                      </a:pPr>
                      <a:r>
                        <a:rPr lang="en-US" sz="1800" b="0" dirty="0" err="1"/>
                        <a:t>Scikit</a:t>
                      </a:r>
                      <a:r>
                        <a:rPr lang="en-US" sz="1800" b="0" dirty="0"/>
                        <a:t> Learn</a:t>
                      </a:r>
                      <a:endParaRPr sz="1200" dirty="0"/>
                    </a:p>
                  </a:txBody>
                  <a:tcPr marL="23275" marR="23275" marT="23275" marB="23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DDDDDD"/>
                      </a:solidFill>
                      <a:prstDash val="solid"/>
                      <a:round/>
                      <a:headEnd type="none" w="sm" len="sm"/>
                      <a:tailEnd type="none" w="sm" len="sm"/>
                    </a:lnT>
                    <a:lnB w="9525" cap="flat" cmpd="sng">
                      <a:solidFill>
                        <a:srgbClr val="DDDDDD"/>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US" sz="1800" b="0" dirty="0"/>
                        <a:t>Linux, Mac OS, Windows</a:t>
                      </a:r>
                      <a:endParaRPr sz="1200" dirty="0"/>
                    </a:p>
                  </a:txBody>
                  <a:tcPr marL="23275" marR="23275" marT="23275" marB="23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DDDDDD"/>
                      </a:solidFill>
                      <a:prstDash val="solid"/>
                      <a:round/>
                      <a:headEnd type="none" w="sm" len="sm"/>
                      <a:tailEnd type="none" w="sm" len="sm"/>
                    </a:lnT>
                    <a:lnB w="9525" cap="flat" cmpd="sng">
                      <a:solidFill>
                        <a:srgbClr val="DDDDDD"/>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US" sz="1800" b="0" dirty="0"/>
                        <a:t>Python, C, C++</a:t>
                      </a:r>
                      <a:endParaRPr sz="1200" dirty="0"/>
                    </a:p>
                  </a:txBody>
                  <a:tcPr marL="23275" marR="23275" marT="23275" marB="23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DDDDDD"/>
                      </a:solidFill>
                      <a:prstDash val="solid"/>
                      <a:round/>
                      <a:headEnd type="none" w="sm" len="sm"/>
                      <a:tailEnd type="none" w="sm" len="sm"/>
                    </a:lnT>
                    <a:lnB w="9525" cap="flat" cmpd="sng">
                      <a:solidFill>
                        <a:srgbClr val="DDDDDD"/>
                      </a:solidFill>
                      <a:prstDash val="solid"/>
                      <a:round/>
                      <a:headEnd type="none" w="sm" len="sm"/>
                      <a:tailEnd type="none" w="sm" len="sm"/>
                    </a:lnB>
                    <a:solidFill>
                      <a:srgbClr val="FFFFFF"/>
                    </a:solidFill>
                  </a:tcPr>
                </a:tc>
                <a:tc>
                  <a:txBody>
                    <a:bodyPr/>
                    <a:lstStyle/>
                    <a:p>
                      <a:pPr marL="0" marR="0" lvl="1" indent="0" algn="l" rtl="0">
                        <a:spcBef>
                          <a:spcPts val="0"/>
                        </a:spcBef>
                        <a:spcAft>
                          <a:spcPts val="0"/>
                        </a:spcAft>
                        <a:buNone/>
                      </a:pPr>
                      <a:r>
                        <a:rPr lang="en-US" sz="1800" b="0" dirty="0"/>
                        <a:t>Classification, Regression, Clustering</a:t>
                      </a:r>
                      <a:br>
                        <a:rPr lang="en-US" sz="1800" b="0" dirty="0"/>
                      </a:br>
                      <a:r>
                        <a:rPr lang="en-US" sz="1800" b="0" dirty="0"/>
                        <a:t>Preprocessing, Model Selection</a:t>
                      </a:r>
                      <a:br>
                        <a:rPr lang="en-US" sz="1800" b="0" dirty="0"/>
                      </a:br>
                      <a:r>
                        <a:rPr lang="en-US" sz="1800" b="0" dirty="0"/>
                        <a:t>Dimensionality reduction.</a:t>
                      </a:r>
                      <a:br>
                        <a:rPr lang="en-US" sz="1800" b="0" dirty="0"/>
                      </a:br>
                      <a:endParaRPr sz="1800" b="0" dirty="0"/>
                    </a:p>
                  </a:txBody>
                  <a:tcPr marL="23275" marR="23275" marT="23275" marB="23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mpd="sng">
                      <a:noFill/>
                      <a:prstDash val="solid"/>
                    </a:lnT>
                    <a:lnB w="9525" cap="flat" cmpd="sng">
                      <a:solidFill>
                        <a:srgbClr val="DDDDDD"/>
                      </a:solidFill>
                      <a:prstDash val="solid"/>
                      <a:round/>
                      <a:headEnd type="none" w="sm" len="sm"/>
                      <a:tailEnd type="none" w="sm" len="sm"/>
                    </a:lnB>
                    <a:solidFill>
                      <a:srgbClr val="FFFFFF"/>
                    </a:solidFill>
                  </a:tcPr>
                </a:tc>
              </a:tr>
              <a:tr h="1136892">
                <a:tc>
                  <a:txBody>
                    <a:bodyPr/>
                    <a:lstStyle/>
                    <a:p>
                      <a:pPr marL="0" marR="0" lvl="0" indent="0" algn="l" rtl="0">
                        <a:spcBef>
                          <a:spcPts val="0"/>
                        </a:spcBef>
                        <a:spcAft>
                          <a:spcPts val="0"/>
                        </a:spcAft>
                        <a:buNone/>
                      </a:pPr>
                      <a:r>
                        <a:rPr lang="en-US" sz="1800" b="0"/>
                        <a:t>PyTorch</a:t>
                      </a:r>
                      <a:endParaRPr sz="1800" b="0"/>
                    </a:p>
                  </a:txBody>
                  <a:tcPr marL="23275" marR="23275" marT="23275" marB="23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DDDDDD"/>
                      </a:solidFill>
                      <a:prstDash val="solid"/>
                      <a:round/>
                      <a:headEnd type="none" w="sm" len="sm"/>
                      <a:tailEnd type="none" w="sm" len="sm"/>
                    </a:lnT>
                    <a:lnB w="9525" cap="flat" cmpd="sng">
                      <a:solidFill>
                        <a:srgbClr val="DDDDDD"/>
                      </a:solidFill>
                      <a:prstDash val="solid"/>
                      <a:round/>
                      <a:headEnd type="none" w="sm" len="sm"/>
                      <a:tailEnd type="none" w="sm" len="sm"/>
                    </a:lnB>
                    <a:solidFill>
                      <a:srgbClr val="F9F9F9"/>
                    </a:solidFill>
                  </a:tcPr>
                </a:tc>
                <a:tc>
                  <a:txBody>
                    <a:bodyPr/>
                    <a:lstStyle/>
                    <a:p>
                      <a:pPr marL="0" marR="0" lvl="0" indent="0" algn="l" rtl="0">
                        <a:spcBef>
                          <a:spcPts val="0"/>
                        </a:spcBef>
                        <a:spcAft>
                          <a:spcPts val="0"/>
                        </a:spcAft>
                        <a:buNone/>
                      </a:pPr>
                      <a:r>
                        <a:rPr lang="en-US" sz="1800" b="0"/>
                        <a:t>Linux, Mac OS,</a:t>
                      </a:r>
                      <a:br>
                        <a:rPr lang="en-US" sz="1800" b="0"/>
                      </a:br>
                      <a:r>
                        <a:rPr lang="en-US" sz="1800" b="0"/>
                        <a:t>Windows</a:t>
                      </a:r>
                      <a:br>
                        <a:rPr lang="en-US" sz="1800" b="0"/>
                      </a:br>
                      <a:endParaRPr sz="1800" b="0"/>
                    </a:p>
                  </a:txBody>
                  <a:tcPr marL="23275" marR="23275" marT="23275" marB="23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DDDDDD"/>
                      </a:solidFill>
                      <a:prstDash val="solid"/>
                      <a:round/>
                      <a:headEnd type="none" w="sm" len="sm"/>
                      <a:tailEnd type="none" w="sm" len="sm"/>
                    </a:lnT>
                    <a:lnB w="9525" cap="flat" cmpd="sng">
                      <a:solidFill>
                        <a:srgbClr val="DDDDDD"/>
                      </a:solidFill>
                      <a:prstDash val="solid"/>
                      <a:round/>
                      <a:headEnd type="none" w="sm" len="sm"/>
                      <a:tailEnd type="none" w="sm" len="sm"/>
                    </a:lnB>
                    <a:solidFill>
                      <a:srgbClr val="F9F9F9"/>
                    </a:solidFill>
                  </a:tcPr>
                </a:tc>
                <a:tc>
                  <a:txBody>
                    <a:bodyPr/>
                    <a:lstStyle/>
                    <a:p>
                      <a:pPr marL="0" marR="0" lvl="0" indent="0" algn="l" rtl="0">
                        <a:spcBef>
                          <a:spcPts val="0"/>
                        </a:spcBef>
                        <a:spcAft>
                          <a:spcPts val="0"/>
                        </a:spcAft>
                        <a:buNone/>
                      </a:pPr>
                      <a:r>
                        <a:rPr lang="en-US" sz="1800" b="0"/>
                        <a:t>Python, C++</a:t>
                      </a:r>
                      <a:br>
                        <a:rPr lang="en-US" sz="1800" b="0"/>
                      </a:br>
                      <a:r>
                        <a:rPr lang="en-US" sz="1800" b="0"/>
                        <a:t/>
                      </a:r>
                      <a:br>
                        <a:rPr lang="en-US" sz="1800" b="0"/>
                      </a:br>
                      <a:endParaRPr sz="1800" b="0"/>
                    </a:p>
                  </a:txBody>
                  <a:tcPr marL="23275" marR="23275" marT="23275" marB="23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DDDDDD"/>
                      </a:solidFill>
                      <a:prstDash val="solid"/>
                      <a:round/>
                      <a:headEnd type="none" w="sm" len="sm"/>
                      <a:tailEnd type="none" w="sm" len="sm"/>
                    </a:lnT>
                    <a:lnB w="9525" cap="flat" cmpd="sng">
                      <a:solidFill>
                        <a:srgbClr val="DDDDDD"/>
                      </a:solidFill>
                      <a:prstDash val="solid"/>
                      <a:round/>
                      <a:headEnd type="none" w="sm" len="sm"/>
                      <a:tailEnd type="none" w="sm" len="sm"/>
                    </a:lnB>
                    <a:solidFill>
                      <a:srgbClr val="F9F9F9"/>
                    </a:solidFill>
                  </a:tcPr>
                </a:tc>
                <a:tc>
                  <a:txBody>
                    <a:bodyPr/>
                    <a:lstStyle/>
                    <a:p>
                      <a:pPr marL="0" marR="0" lvl="1" indent="0" algn="l" rtl="0">
                        <a:spcBef>
                          <a:spcPts val="0"/>
                        </a:spcBef>
                        <a:spcAft>
                          <a:spcPts val="0"/>
                        </a:spcAft>
                        <a:buNone/>
                      </a:pPr>
                      <a:r>
                        <a:rPr lang="en-US" sz="1800" b="0" dirty="0" err="1"/>
                        <a:t>Autograd</a:t>
                      </a:r>
                      <a:r>
                        <a:rPr lang="en-US" sz="1800" b="0" dirty="0"/>
                        <a:t> Module, </a:t>
                      </a:r>
                      <a:r>
                        <a:rPr lang="en-US" sz="1800" b="0" dirty="0" smtClean="0"/>
                        <a:t>Optimization </a:t>
                      </a:r>
                      <a:r>
                        <a:rPr lang="en-US" sz="1800" b="0" dirty="0"/>
                        <a:t>Module</a:t>
                      </a:r>
                      <a:br>
                        <a:rPr lang="en-US" sz="1800" b="0" dirty="0"/>
                      </a:br>
                      <a:r>
                        <a:rPr lang="en-US" sz="1800" b="0" dirty="0"/>
                        <a:t>NN Module</a:t>
                      </a:r>
                      <a:br>
                        <a:rPr lang="en-US" sz="1800" b="0" dirty="0"/>
                      </a:br>
                      <a:endParaRPr sz="1800" b="0" dirty="0"/>
                    </a:p>
                  </a:txBody>
                  <a:tcPr marL="23275" marR="23275" marT="23275" marB="23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DDDDDD"/>
                      </a:solidFill>
                      <a:prstDash val="solid"/>
                      <a:round/>
                      <a:headEnd type="none" w="sm" len="sm"/>
                      <a:tailEnd type="none" w="sm" len="sm"/>
                    </a:lnT>
                    <a:lnB w="9525" cap="flat" cmpd="sng">
                      <a:solidFill>
                        <a:srgbClr val="DDDDDD"/>
                      </a:solidFill>
                      <a:prstDash val="solid"/>
                      <a:round/>
                      <a:headEnd type="none" w="sm" len="sm"/>
                      <a:tailEnd type="none" w="sm" len="sm"/>
                    </a:lnB>
                    <a:solidFill>
                      <a:srgbClr val="F9F9F9"/>
                    </a:solidFill>
                  </a:tcPr>
                </a:tc>
              </a:tr>
              <a:tr h="1136892">
                <a:tc>
                  <a:txBody>
                    <a:bodyPr/>
                    <a:lstStyle/>
                    <a:p>
                      <a:pPr marL="0" marR="0" lvl="0" indent="0" algn="l" rtl="0">
                        <a:spcBef>
                          <a:spcPts val="0"/>
                        </a:spcBef>
                        <a:spcAft>
                          <a:spcPts val="0"/>
                        </a:spcAft>
                        <a:buNone/>
                      </a:pPr>
                      <a:r>
                        <a:rPr lang="en-US" sz="1800" b="0"/>
                        <a:t>TensorFlow</a:t>
                      </a:r>
                      <a:endParaRPr sz="1800" b="0"/>
                    </a:p>
                  </a:txBody>
                  <a:tcPr marL="23275" marR="23275" marT="23275" marB="23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DDDDDD"/>
                      </a:solidFill>
                      <a:prstDash val="solid"/>
                      <a:round/>
                      <a:headEnd type="none" w="sm" len="sm"/>
                      <a:tailEnd type="none" w="sm" len="sm"/>
                    </a:lnT>
                    <a:lnB w="9525" cap="flat" cmpd="sng">
                      <a:solidFill>
                        <a:srgbClr val="DDDDDD"/>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US" sz="1800" b="0"/>
                        <a:t>Linux, Mac OS,</a:t>
                      </a:r>
                      <a:br>
                        <a:rPr lang="en-US" sz="1800" b="0"/>
                      </a:br>
                      <a:r>
                        <a:rPr lang="en-US" sz="1800" b="0"/>
                        <a:t>Windows</a:t>
                      </a:r>
                      <a:br>
                        <a:rPr lang="en-US" sz="1800" b="0"/>
                      </a:br>
                      <a:endParaRPr sz="1800" b="0"/>
                    </a:p>
                  </a:txBody>
                  <a:tcPr marL="23275" marR="23275" marT="23275" marB="23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DDDDDD"/>
                      </a:solidFill>
                      <a:prstDash val="solid"/>
                      <a:round/>
                      <a:headEnd type="none" w="sm" len="sm"/>
                      <a:tailEnd type="none" w="sm" len="sm"/>
                    </a:lnT>
                    <a:lnB w="9525" cap="flat" cmpd="sng">
                      <a:solidFill>
                        <a:srgbClr val="DDDDDD"/>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US" sz="1800" b="0"/>
                        <a:t>Python, C++</a:t>
                      </a:r>
                      <a:br>
                        <a:rPr lang="en-US" sz="1800" b="0"/>
                      </a:br>
                      <a:r>
                        <a:rPr lang="en-US" sz="1800" b="0"/>
                        <a:t/>
                      </a:r>
                      <a:br>
                        <a:rPr lang="en-US" sz="1800" b="0"/>
                      </a:br>
                      <a:endParaRPr sz="1800" b="0"/>
                    </a:p>
                  </a:txBody>
                  <a:tcPr marL="23275" marR="23275" marT="23275" marB="23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DDDDDD"/>
                      </a:solidFill>
                      <a:prstDash val="solid"/>
                      <a:round/>
                      <a:headEnd type="none" w="sm" len="sm"/>
                      <a:tailEnd type="none" w="sm" len="sm"/>
                    </a:lnT>
                    <a:lnB w="9525" cap="flat" cmpd="sng">
                      <a:solidFill>
                        <a:srgbClr val="DDDDDD"/>
                      </a:solidFill>
                      <a:prstDash val="solid"/>
                      <a:round/>
                      <a:headEnd type="none" w="sm" len="sm"/>
                      <a:tailEnd type="none" w="sm" len="sm"/>
                    </a:lnB>
                    <a:solidFill>
                      <a:srgbClr val="FFFFFF"/>
                    </a:solidFill>
                  </a:tcPr>
                </a:tc>
                <a:tc>
                  <a:txBody>
                    <a:bodyPr/>
                    <a:lstStyle/>
                    <a:p>
                      <a:pPr marL="0" marR="0" lvl="1" indent="0" algn="l" rtl="0">
                        <a:spcBef>
                          <a:spcPts val="0"/>
                        </a:spcBef>
                        <a:spcAft>
                          <a:spcPts val="0"/>
                        </a:spcAft>
                        <a:buNone/>
                      </a:pPr>
                      <a:r>
                        <a:rPr lang="en-US" sz="1800" b="0" dirty="0"/>
                        <a:t>Provides a library for dataflow programming.</a:t>
                      </a:r>
                      <a:endParaRPr sz="1200" dirty="0"/>
                    </a:p>
                  </a:txBody>
                  <a:tcPr marL="23275" marR="23275" marT="23275" marB="23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DDDDDD"/>
                      </a:solidFill>
                      <a:prstDash val="solid"/>
                      <a:round/>
                      <a:headEnd type="none" w="sm" len="sm"/>
                      <a:tailEnd type="none" w="sm" len="sm"/>
                    </a:lnT>
                    <a:lnB w="9525" cap="flat" cmpd="sng">
                      <a:solidFill>
                        <a:srgbClr val="DDDDDD"/>
                      </a:solidFill>
                      <a:prstDash val="solid"/>
                      <a:round/>
                      <a:headEnd type="none" w="sm" len="sm"/>
                      <a:tailEnd type="none" w="sm" len="sm"/>
                    </a:lnB>
                    <a:solidFill>
                      <a:srgbClr val="FFFFFF"/>
                    </a:solidFill>
                  </a:tcPr>
                </a:tc>
              </a:tr>
              <a:tr h="1011972">
                <a:tc>
                  <a:txBody>
                    <a:bodyPr/>
                    <a:lstStyle/>
                    <a:p>
                      <a:pPr marL="0" marR="0" lvl="0" indent="0" algn="l" rtl="0">
                        <a:spcBef>
                          <a:spcPts val="0"/>
                        </a:spcBef>
                        <a:spcAft>
                          <a:spcPts val="0"/>
                        </a:spcAft>
                        <a:buNone/>
                      </a:pPr>
                      <a:r>
                        <a:rPr lang="en-US" sz="1800" b="0" dirty="0" err="1"/>
                        <a:t>Weka</a:t>
                      </a:r>
                      <a:endParaRPr sz="1200" dirty="0"/>
                    </a:p>
                  </a:txBody>
                  <a:tcPr marL="23275" marR="23275" marT="23275" marB="23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DDDDDD"/>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3F3F3"/>
                    </a:solidFill>
                  </a:tcPr>
                </a:tc>
                <a:tc>
                  <a:txBody>
                    <a:bodyPr/>
                    <a:lstStyle/>
                    <a:p>
                      <a:pPr marL="0" marR="0" lvl="0" indent="0" algn="l" rtl="0">
                        <a:spcBef>
                          <a:spcPts val="0"/>
                        </a:spcBef>
                        <a:spcAft>
                          <a:spcPts val="0"/>
                        </a:spcAft>
                        <a:buNone/>
                      </a:pPr>
                      <a:r>
                        <a:rPr lang="en-US" sz="1800" b="0" dirty="0"/>
                        <a:t>Linux, Mac OS,</a:t>
                      </a:r>
                      <a:br>
                        <a:rPr lang="en-US" sz="1800" b="0" dirty="0"/>
                      </a:br>
                      <a:r>
                        <a:rPr lang="en-US" sz="1800" b="0" dirty="0" smtClean="0"/>
                        <a:t>Windows</a:t>
                      </a:r>
                      <a:endParaRPr sz="1800" b="0" dirty="0"/>
                    </a:p>
                  </a:txBody>
                  <a:tcPr marL="23275" marR="23275" marT="23275" marB="23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DDDDDD"/>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3F3F3"/>
                    </a:solidFill>
                  </a:tcPr>
                </a:tc>
                <a:tc>
                  <a:txBody>
                    <a:bodyPr/>
                    <a:lstStyle/>
                    <a:p>
                      <a:pPr marL="0" marR="0" lvl="0" indent="0" algn="l" rtl="0">
                        <a:spcBef>
                          <a:spcPts val="0"/>
                        </a:spcBef>
                        <a:spcAft>
                          <a:spcPts val="0"/>
                        </a:spcAft>
                        <a:buNone/>
                      </a:pPr>
                      <a:r>
                        <a:rPr lang="en-US" sz="1800" b="0"/>
                        <a:t>Java</a:t>
                      </a:r>
                      <a:endParaRPr sz="1200"/>
                    </a:p>
                  </a:txBody>
                  <a:tcPr marL="23275" marR="23275" marT="23275" marB="23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DDDDDD"/>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3F3F3"/>
                    </a:solidFill>
                  </a:tcPr>
                </a:tc>
                <a:tc>
                  <a:txBody>
                    <a:bodyPr/>
                    <a:lstStyle/>
                    <a:p>
                      <a:pPr marL="0" marR="0" lvl="1" indent="0" algn="l" rtl="0">
                        <a:spcBef>
                          <a:spcPts val="0"/>
                        </a:spcBef>
                        <a:spcAft>
                          <a:spcPts val="0"/>
                        </a:spcAft>
                        <a:buNone/>
                      </a:pPr>
                      <a:r>
                        <a:rPr lang="en-US" sz="1800" b="0" dirty="0"/>
                        <a:t>Data preparation, Classification</a:t>
                      </a:r>
                      <a:br>
                        <a:rPr lang="en-US" sz="1800" b="0" dirty="0"/>
                      </a:br>
                      <a:r>
                        <a:rPr lang="en-US" sz="1800" b="0" dirty="0"/>
                        <a:t>Regression, Clustering, Visualization</a:t>
                      </a:r>
                      <a:br>
                        <a:rPr lang="en-US" sz="1800" b="0" dirty="0"/>
                      </a:br>
                      <a:r>
                        <a:rPr lang="en-US" sz="1800" b="0" dirty="0"/>
                        <a:t>Association rules mining</a:t>
                      </a:r>
                      <a:endParaRPr sz="1200" dirty="0"/>
                    </a:p>
                  </a:txBody>
                  <a:tcPr marL="23275" marR="23275" marT="23275" marB="23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DDDDDD"/>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3F3F3"/>
                    </a:solidFill>
                  </a:tcPr>
                </a:tc>
              </a:tr>
            </a:tbl>
          </a:graphicData>
        </a:graphic>
      </p:graphicFrame>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150"/>
        <p:cNvGrpSpPr/>
        <p:nvPr/>
      </p:nvGrpSpPr>
      <p:grpSpPr>
        <a:xfrm>
          <a:off x="0" y="0"/>
          <a:ext cx="0" cy="0"/>
          <a:chOff x="0" y="0"/>
          <a:chExt cx="0" cy="0"/>
        </a:xfrm>
      </p:grpSpPr>
      <p:graphicFrame>
        <p:nvGraphicFramePr>
          <p:cNvPr id="1151" name="Google Shape;1151;p41"/>
          <p:cNvGraphicFramePr/>
          <p:nvPr>
            <p:extLst>
              <p:ext uri="{D42A27DB-BD31-4B8C-83A1-F6EECF244321}">
                <p14:modId xmlns:p14="http://schemas.microsoft.com/office/powerpoint/2010/main" xmlns="" val="2189316942"/>
              </p:ext>
            </p:extLst>
          </p:nvPr>
        </p:nvGraphicFramePr>
        <p:xfrm>
          <a:off x="148590" y="1524000"/>
          <a:ext cx="8667864" cy="4956835"/>
        </p:xfrm>
        <a:graphic>
          <a:graphicData uri="http://schemas.openxmlformats.org/drawingml/2006/table">
            <a:tbl>
              <a:tblPr>
                <a:noFill/>
                <a:tableStyleId>{09FD8CF5-2730-4DF0-979E-36500207B637}</a:tableStyleId>
              </a:tblPr>
              <a:tblGrid>
                <a:gridCol w="1530085"/>
                <a:gridCol w="2003965"/>
                <a:gridCol w="1039485"/>
                <a:gridCol w="4094329"/>
              </a:tblGrid>
              <a:tr h="754200">
                <a:tc>
                  <a:txBody>
                    <a:bodyPr/>
                    <a:lstStyle/>
                    <a:p>
                      <a:pPr marL="0" marR="0" lvl="0" indent="0" algn="l" rtl="0">
                        <a:spcBef>
                          <a:spcPts val="0"/>
                        </a:spcBef>
                        <a:spcAft>
                          <a:spcPts val="0"/>
                        </a:spcAft>
                        <a:buNone/>
                      </a:pPr>
                      <a:r>
                        <a:rPr lang="en-US" sz="1900" b="0" dirty="0" err="1"/>
                        <a:t>Colab</a:t>
                      </a:r>
                      <a:endParaRPr sz="1900" b="0" dirty="0"/>
                    </a:p>
                  </a:txBody>
                  <a:tcPr marL="18550" marR="18550" marT="18550" marB="185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DDDDDD"/>
                      </a:solidFill>
                      <a:prstDash val="solid"/>
                      <a:round/>
                      <a:headEnd type="none" w="sm" len="sm"/>
                      <a:tailEnd type="none" w="sm" len="sm"/>
                    </a:lnT>
                    <a:lnB w="9525" cap="flat" cmpd="sng">
                      <a:solidFill>
                        <a:srgbClr val="DDDDDD"/>
                      </a:solidFill>
                      <a:prstDash val="solid"/>
                      <a:round/>
                      <a:headEnd type="none" w="sm" len="sm"/>
                      <a:tailEnd type="none" w="sm" len="sm"/>
                    </a:lnB>
                    <a:solidFill>
                      <a:srgbClr val="F9F9F9"/>
                    </a:solidFill>
                  </a:tcPr>
                </a:tc>
                <a:tc>
                  <a:txBody>
                    <a:bodyPr/>
                    <a:lstStyle/>
                    <a:p>
                      <a:pPr marL="0" marR="0" lvl="0" indent="0" algn="l" rtl="0">
                        <a:spcBef>
                          <a:spcPts val="0"/>
                        </a:spcBef>
                        <a:spcAft>
                          <a:spcPts val="0"/>
                        </a:spcAft>
                        <a:buNone/>
                      </a:pPr>
                      <a:r>
                        <a:rPr lang="en-US" sz="1900" b="0"/>
                        <a:t>Cloud Service</a:t>
                      </a:r>
                      <a:endParaRPr sz="1900"/>
                    </a:p>
                  </a:txBody>
                  <a:tcPr marL="18550" marR="18550" marT="18550" marB="185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DDDDDD"/>
                      </a:solidFill>
                      <a:prstDash val="solid"/>
                      <a:round/>
                      <a:headEnd type="none" w="sm" len="sm"/>
                      <a:tailEnd type="none" w="sm" len="sm"/>
                    </a:lnT>
                    <a:lnB w="9525" cap="flat" cmpd="sng">
                      <a:solidFill>
                        <a:srgbClr val="DDDDDD"/>
                      </a:solidFill>
                      <a:prstDash val="solid"/>
                      <a:round/>
                      <a:headEnd type="none" w="sm" len="sm"/>
                      <a:tailEnd type="none" w="sm" len="sm"/>
                    </a:lnB>
                    <a:solidFill>
                      <a:srgbClr val="F9F9F9"/>
                    </a:solidFill>
                  </a:tcPr>
                </a:tc>
                <a:tc>
                  <a:txBody>
                    <a:bodyPr/>
                    <a:lstStyle/>
                    <a:p>
                      <a:pPr marL="0" marR="0" lvl="0" indent="0" algn="l" rtl="0">
                        <a:spcBef>
                          <a:spcPts val="0"/>
                        </a:spcBef>
                        <a:spcAft>
                          <a:spcPts val="0"/>
                        </a:spcAft>
                        <a:buNone/>
                      </a:pPr>
                      <a:r>
                        <a:rPr lang="en-US" sz="1900" b="0"/>
                        <a:t>-</a:t>
                      </a:r>
                      <a:endParaRPr sz="1900"/>
                    </a:p>
                  </a:txBody>
                  <a:tcPr marL="18550" marR="18550" marT="18550" marB="185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DDDDDD"/>
                      </a:solidFill>
                      <a:prstDash val="solid"/>
                      <a:round/>
                      <a:headEnd type="none" w="sm" len="sm"/>
                      <a:tailEnd type="none" w="sm" len="sm"/>
                    </a:lnT>
                    <a:lnB w="9525" cap="flat" cmpd="sng">
                      <a:solidFill>
                        <a:srgbClr val="DDDDDD"/>
                      </a:solidFill>
                      <a:prstDash val="solid"/>
                      <a:round/>
                      <a:headEnd type="none" w="sm" len="sm"/>
                      <a:tailEnd type="none" w="sm" len="sm"/>
                    </a:lnB>
                    <a:solidFill>
                      <a:srgbClr val="F9F9F9"/>
                    </a:solidFill>
                  </a:tcPr>
                </a:tc>
                <a:tc>
                  <a:txBody>
                    <a:bodyPr/>
                    <a:lstStyle/>
                    <a:p>
                      <a:pPr marL="0" marR="0" lvl="0" indent="0" algn="l" rtl="0">
                        <a:spcBef>
                          <a:spcPts val="0"/>
                        </a:spcBef>
                        <a:spcAft>
                          <a:spcPts val="0"/>
                        </a:spcAft>
                        <a:buNone/>
                      </a:pPr>
                      <a:r>
                        <a:rPr lang="en-US" sz="1900" b="0"/>
                        <a:t>Supports libraries of PyTorch, Keras, TensorFlow, and OpenCV</a:t>
                      </a:r>
                      <a:endParaRPr sz="1900" b="0"/>
                    </a:p>
                  </a:txBody>
                  <a:tcPr marL="18550" marR="18550" marT="18550" marB="185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DDDDDD"/>
                      </a:solidFill>
                      <a:prstDash val="solid"/>
                      <a:round/>
                      <a:headEnd type="none" w="sm" len="sm"/>
                      <a:tailEnd type="none" w="sm" len="sm"/>
                    </a:lnT>
                    <a:lnB w="9525" cap="flat" cmpd="sng">
                      <a:solidFill>
                        <a:srgbClr val="DDDDDD"/>
                      </a:solidFill>
                      <a:prstDash val="solid"/>
                      <a:round/>
                      <a:headEnd type="none" w="sm" len="sm"/>
                      <a:tailEnd type="none" w="sm" len="sm"/>
                    </a:lnB>
                    <a:solidFill>
                      <a:srgbClr val="F9F9F9"/>
                    </a:solidFill>
                  </a:tcPr>
                </a:tc>
              </a:tr>
              <a:tr h="906175">
                <a:tc>
                  <a:txBody>
                    <a:bodyPr/>
                    <a:lstStyle/>
                    <a:p>
                      <a:pPr marL="0" marR="0" lvl="0" indent="0" algn="l" rtl="0">
                        <a:spcBef>
                          <a:spcPts val="0"/>
                        </a:spcBef>
                        <a:spcAft>
                          <a:spcPts val="0"/>
                        </a:spcAft>
                        <a:buNone/>
                      </a:pPr>
                      <a:r>
                        <a:rPr lang="en-US" sz="1900" b="0" dirty="0"/>
                        <a:t>Apache Mahout</a:t>
                      </a:r>
                      <a:endParaRPr sz="1900" dirty="0"/>
                    </a:p>
                  </a:txBody>
                  <a:tcPr marL="18550" marR="18550" marT="18550" marB="185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DDDDDD"/>
                      </a:solidFill>
                      <a:prstDash val="solid"/>
                      <a:round/>
                      <a:headEnd type="none" w="sm" len="sm"/>
                      <a:tailEnd type="none" w="sm" len="sm"/>
                    </a:lnT>
                    <a:lnB w="9525" cap="flat" cmpd="sng">
                      <a:solidFill>
                        <a:srgbClr val="DDDDDD"/>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US" sz="1900" b="0" dirty="0"/>
                        <a:t>Cross-platform</a:t>
                      </a:r>
                      <a:endParaRPr sz="1900" dirty="0"/>
                    </a:p>
                  </a:txBody>
                  <a:tcPr marL="18550" marR="18550" marT="18550" marB="185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DDDDDD"/>
                      </a:solidFill>
                      <a:prstDash val="solid"/>
                      <a:round/>
                      <a:headEnd type="none" w="sm" len="sm"/>
                      <a:tailEnd type="none" w="sm" len="sm"/>
                    </a:lnT>
                    <a:lnB w="9525" cap="flat" cmpd="sng">
                      <a:solidFill>
                        <a:srgbClr val="DDDDDD"/>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US" sz="1900" b="0"/>
                        <a:t>Java</a:t>
                      </a:r>
                      <a:br>
                        <a:rPr lang="en-US" sz="1900" b="0"/>
                      </a:br>
                      <a:r>
                        <a:rPr lang="en-US" sz="1900" b="0"/>
                        <a:t>Scala</a:t>
                      </a:r>
                      <a:endParaRPr sz="1900"/>
                    </a:p>
                  </a:txBody>
                  <a:tcPr marL="18550" marR="18550" marT="18550" marB="185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DDDDDD"/>
                      </a:solidFill>
                      <a:prstDash val="solid"/>
                      <a:round/>
                      <a:headEnd type="none" w="sm" len="sm"/>
                      <a:tailEnd type="none" w="sm" len="sm"/>
                    </a:lnT>
                    <a:lnB w="9525" cap="flat" cmpd="sng">
                      <a:solidFill>
                        <a:srgbClr val="DDDDDD"/>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US" sz="1900" b="0"/>
                        <a:t>Preprocessors,Regression</a:t>
                      </a:r>
                      <a:br>
                        <a:rPr lang="en-US" sz="1900" b="0"/>
                      </a:br>
                      <a:r>
                        <a:rPr lang="en-US" sz="1900" b="0"/>
                        <a:t>Clustering, Recommenders</a:t>
                      </a:r>
                      <a:br>
                        <a:rPr lang="en-US" sz="1900" b="0"/>
                      </a:br>
                      <a:r>
                        <a:rPr lang="en-US" sz="1900" b="0"/>
                        <a:t>Distributed Linear Algebra.</a:t>
                      </a:r>
                      <a:endParaRPr sz="1900" b="0"/>
                    </a:p>
                  </a:txBody>
                  <a:tcPr marL="18550" marR="18550" marT="18550" marB="185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DDDDDD"/>
                      </a:solidFill>
                      <a:prstDash val="solid"/>
                      <a:round/>
                      <a:headEnd type="none" w="sm" len="sm"/>
                      <a:tailEnd type="none" w="sm" len="sm"/>
                    </a:lnT>
                    <a:lnB w="9525" cap="flat" cmpd="sng">
                      <a:solidFill>
                        <a:srgbClr val="DDDDDD"/>
                      </a:solidFill>
                      <a:prstDash val="solid"/>
                      <a:round/>
                      <a:headEnd type="none" w="sm" len="sm"/>
                      <a:tailEnd type="none" w="sm" len="sm"/>
                    </a:lnB>
                    <a:solidFill>
                      <a:srgbClr val="FFFFFF"/>
                    </a:solidFill>
                  </a:tcPr>
                </a:tc>
              </a:tr>
              <a:tr h="991800">
                <a:tc>
                  <a:txBody>
                    <a:bodyPr/>
                    <a:lstStyle/>
                    <a:p>
                      <a:pPr marL="0" marR="0" lvl="0" indent="0" algn="l" rtl="0">
                        <a:spcBef>
                          <a:spcPts val="0"/>
                        </a:spcBef>
                        <a:spcAft>
                          <a:spcPts val="0"/>
                        </a:spcAft>
                        <a:buNone/>
                      </a:pPr>
                      <a:r>
                        <a:rPr lang="en-US" sz="1900" b="0"/>
                        <a:t>Accors.Net</a:t>
                      </a:r>
                      <a:endParaRPr sz="1900" b="0"/>
                    </a:p>
                  </a:txBody>
                  <a:tcPr marL="18550" marR="18550" marT="18550" marB="185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DDDDDD"/>
                      </a:solidFill>
                      <a:prstDash val="solid"/>
                      <a:round/>
                      <a:headEnd type="none" w="sm" len="sm"/>
                      <a:tailEnd type="none" w="sm" len="sm"/>
                    </a:lnT>
                    <a:lnB w="9525" cap="flat" cmpd="sng">
                      <a:solidFill>
                        <a:srgbClr val="DDDDDD"/>
                      </a:solidFill>
                      <a:prstDash val="solid"/>
                      <a:round/>
                      <a:headEnd type="none" w="sm" len="sm"/>
                      <a:tailEnd type="none" w="sm" len="sm"/>
                    </a:lnB>
                    <a:solidFill>
                      <a:srgbClr val="F9F9F9"/>
                    </a:solidFill>
                  </a:tcPr>
                </a:tc>
                <a:tc>
                  <a:txBody>
                    <a:bodyPr/>
                    <a:lstStyle/>
                    <a:p>
                      <a:pPr marL="0" marR="0" lvl="0" indent="0" algn="l" rtl="0">
                        <a:spcBef>
                          <a:spcPts val="0"/>
                        </a:spcBef>
                        <a:spcAft>
                          <a:spcPts val="0"/>
                        </a:spcAft>
                        <a:buNone/>
                      </a:pPr>
                      <a:r>
                        <a:rPr lang="en-US" sz="1900" b="0"/>
                        <a:t>Cross-platform</a:t>
                      </a:r>
                      <a:endParaRPr sz="1900"/>
                    </a:p>
                  </a:txBody>
                  <a:tcPr marL="18550" marR="18550" marT="18550" marB="185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DDDDDD"/>
                      </a:solidFill>
                      <a:prstDash val="solid"/>
                      <a:round/>
                      <a:headEnd type="none" w="sm" len="sm"/>
                      <a:tailEnd type="none" w="sm" len="sm"/>
                    </a:lnT>
                    <a:lnB w="9525" cap="flat" cmpd="sng">
                      <a:solidFill>
                        <a:srgbClr val="DDDDDD"/>
                      </a:solidFill>
                      <a:prstDash val="solid"/>
                      <a:round/>
                      <a:headEnd type="none" w="sm" len="sm"/>
                      <a:tailEnd type="none" w="sm" len="sm"/>
                    </a:lnB>
                    <a:solidFill>
                      <a:srgbClr val="F9F9F9"/>
                    </a:solidFill>
                  </a:tcPr>
                </a:tc>
                <a:tc>
                  <a:txBody>
                    <a:bodyPr/>
                    <a:lstStyle/>
                    <a:p>
                      <a:pPr marL="0" marR="0" lvl="0" indent="0" algn="l" rtl="0">
                        <a:spcBef>
                          <a:spcPts val="0"/>
                        </a:spcBef>
                        <a:spcAft>
                          <a:spcPts val="0"/>
                        </a:spcAft>
                        <a:buNone/>
                      </a:pPr>
                      <a:r>
                        <a:rPr lang="en-US" sz="1900" b="0"/>
                        <a:t>C#</a:t>
                      </a:r>
                      <a:endParaRPr sz="1900"/>
                    </a:p>
                  </a:txBody>
                  <a:tcPr marL="18550" marR="18550" marT="18550" marB="185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DDDDDD"/>
                      </a:solidFill>
                      <a:prstDash val="solid"/>
                      <a:round/>
                      <a:headEnd type="none" w="sm" len="sm"/>
                      <a:tailEnd type="none" w="sm" len="sm"/>
                    </a:lnT>
                    <a:lnB w="9525" cap="flat" cmpd="sng">
                      <a:solidFill>
                        <a:srgbClr val="DDDDDD"/>
                      </a:solidFill>
                      <a:prstDash val="solid"/>
                      <a:round/>
                      <a:headEnd type="none" w="sm" len="sm"/>
                      <a:tailEnd type="none" w="sm" len="sm"/>
                    </a:lnB>
                    <a:solidFill>
                      <a:srgbClr val="F9F9F9"/>
                    </a:solidFill>
                  </a:tcPr>
                </a:tc>
                <a:tc>
                  <a:txBody>
                    <a:bodyPr/>
                    <a:lstStyle/>
                    <a:p>
                      <a:pPr marL="0" marR="0" lvl="0" indent="0" algn="l" rtl="0">
                        <a:spcBef>
                          <a:spcPts val="0"/>
                        </a:spcBef>
                        <a:spcAft>
                          <a:spcPts val="0"/>
                        </a:spcAft>
                        <a:buNone/>
                      </a:pPr>
                      <a:r>
                        <a:rPr lang="en-US" sz="1900" b="0" dirty="0"/>
                        <a:t>Classification, Regression, Distribution</a:t>
                      </a:r>
                      <a:br>
                        <a:rPr lang="en-US" sz="1900" b="0" dirty="0"/>
                      </a:br>
                      <a:r>
                        <a:rPr lang="en-US" sz="1900" b="0" dirty="0"/>
                        <a:t>Clustering, Hypothesis Tests &amp;</a:t>
                      </a:r>
                      <a:br>
                        <a:rPr lang="en-US" sz="1900" b="0" dirty="0"/>
                      </a:br>
                      <a:r>
                        <a:rPr lang="en-US" sz="1900" b="0" dirty="0"/>
                        <a:t>Kernel Methods, Image, Audio &amp; </a:t>
                      </a:r>
                      <a:r>
                        <a:rPr lang="en-US" sz="1900" b="0" dirty="0" smtClean="0"/>
                        <a:t>Signal </a:t>
                      </a:r>
                      <a:r>
                        <a:rPr lang="en-US" sz="1900" b="0" dirty="0"/>
                        <a:t>&amp; Vision</a:t>
                      </a:r>
                      <a:endParaRPr sz="1900" b="0" dirty="0"/>
                    </a:p>
                  </a:txBody>
                  <a:tcPr marL="18550" marR="18550" marT="18550" marB="185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DDDDDD"/>
                      </a:solidFill>
                      <a:prstDash val="solid"/>
                      <a:round/>
                      <a:headEnd type="none" w="sm" len="sm"/>
                      <a:tailEnd type="none" w="sm" len="sm"/>
                    </a:lnT>
                    <a:lnB w="9525" cap="flat" cmpd="sng">
                      <a:solidFill>
                        <a:srgbClr val="DDDDDD"/>
                      </a:solidFill>
                      <a:prstDash val="solid"/>
                      <a:round/>
                      <a:headEnd type="none" w="sm" len="sm"/>
                      <a:tailEnd type="none" w="sm" len="sm"/>
                    </a:lnB>
                    <a:solidFill>
                      <a:srgbClr val="F9F9F9"/>
                    </a:solidFill>
                  </a:tcPr>
                </a:tc>
              </a:tr>
              <a:tr h="898375">
                <a:tc>
                  <a:txBody>
                    <a:bodyPr/>
                    <a:lstStyle/>
                    <a:p>
                      <a:pPr marL="0" marR="0" lvl="0" indent="0" algn="l" rtl="0">
                        <a:spcBef>
                          <a:spcPts val="0"/>
                        </a:spcBef>
                        <a:spcAft>
                          <a:spcPts val="0"/>
                        </a:spcAft>
                        <a:buNone/>
                      </a:pPr>
                      <a:r>
                        <a:rPr lang="en-US" sz="1900" b="0"/>
                        <a:t>Shogun</a:t>
                      </a:r>
                      <a:endParaRPr sz="1900"/>
                    </a:p>
                  </a:txBody>
                  <a:tcPr marL="18550" marR="18550" marT="18550" marB="185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DDDDDD"/>
                      </a:solidFill>
                      <a:prstDash val="solid"/>
                      <a:round/>
                      <a:headEnd type="none" w="sm" len="sm"/>
                      <a:tailEnd type="none" w="sm" len="sm"/>
                    </a:lnT>
                    <a:lnB w="9525" cap="flat" cmpd="sng">
                      <a:solidFill>
                        <a:srgbClr val="DDDDDD"/>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US" sz="1900" b="0"/>
                        <a:t>Windows</a:t>
                      </a:r>
                      <a:br>
                        <a:rPr lang="en-US" sz="1900" b="0"/>
                      </a:br>
                      <a:r>
                        <a:rPr lang="en-US" sz="1900" b="0"/>
                        <a:t>Linux, UNIX</a:t>
                      </a:r>
                      <a:br>
                        <a:rPr lang="en-US" sz="1900" b="0"/>
                      </a:br>
                      <a:r>
                        <a:rPr lang="en-US" sz="1900" b="0"/>
                        <a:t>Mac OS</a:t>
                      </a:r>
                      <a:br>
                        <a:rPr lang="en-US" sz="1900" b="0"/>
                      </a:br>
                      <a:endParaRPr sz="1900" b="0"/>
                    </a:p>
                  </a:txBody>
                  <a:tcPr marL="18550" marR="18550" marT="18550" marB="185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DDDDDD"/>
                      </a:solidFill>
                      <a:prstDash val="solid"/>
                      <a:round/>
                      <a:headEnd type="none" w="sm" len="sm"/>
                      <a:tailEnd type="none" w="sm" len="sm"/>
                    </a:lnT>
                    <a:lnB w="9525" cap="flat" cmpd="sng">
                      <a:solidFill>
                        <a:srgbClr val="DDDDDD"/>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US" sz="1900" b="0"/>
                        <a:t>C++</a:t>
                      </a:r>
                      <a:endParaRPr sz="1900"/>
                    </a:p>
                  </a:txBody>
                  <a:tcPr marL="18550" marR="18550" marT="18550" marB="185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DDDDDD"/>
                      </a:solidFill>
                      <a:prstDash val="solid"/>
                      <a:round/>
                      <a:headEnd type="none" w="sm" len="sm"/>
                      <a:tailEnd type="none" w="sm" len="sm"/>
                    </a:lnT>
                    <a:lnB w="9525" cap="flat" cmpd="sng">
                      <a:solidFill>
                        <a:srgbClr val="DDDDDD"/>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US" sz="1900" b="0"/>
                        <a:t>Regression, Classification, Clustering</a:t>
                      </a:r>
                      <a:br>
                        <a:rPr lang="en-US" sz="1900" b="0"/>
                      </a:br>
                      <a:r>
                        <a:rPr lang="en-US" sz="1900" b="0"/>
                        <a:t>Support vector machines. Dimensionality reduction, Online learning etc.</a:t>
                      </a:r>
                      <a:br>
                        <a:rPr lang="en-US" sz="1900" b="0"/>
                      </a:br>
                      <a:endParaRPr sz="1900" b="0"/>
                    </a:p>
                  </a:txBody>
                  <a:tcPr marL="18550" marR="18550" marT="18550" marB="185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DDDDDD"/>
                      </a:solidFill>
                      <a:prstDash val="solid"/>
                      <a:round/>
                      <a:headEnd type="none" w="sm" len="sm"/>
                      <a:tailEnd type="none" w="sm" len="sm"/>
                    </a:lnT>
                    <a:lnB w="9525" cap="flat" cmpd="sng">
                      <a:solidFill>
                        <a:srgbClr val="DDDDDD"/>
                      </a:solidFill>
                      <a:prstDash val="solid"/>
                      <a:round/>
                      <a:headEnd type="none" w="sm" len="sm"/>
                      <a:tailEnd type="none" w="sm" len="sm"/>
                    </a:lnB>
                    <a:solidFill>
                      <a:srgbClr val="FFFFFF"/>
                    </a:solidFill>
                  </a:tcPr>
                </a:tc>
              </a:tr>
              <a:tr h="313600">
                <a:tc>
                  <a:txBody>
                    <a:bodyPr/>
                    <a:lstStyle/>
                    <a:p>
                      <a:pPr marL="0" marR="0" lvl="0" indent="0" algn="l" rtl="0">
                        <a:spcBef>
                          <a:spcPts val="0"/>
                        </a:spcBef>
                        <a:spcAft>
                          <a:spcPts val="0"/>
                        </a:spcAft>
                        <a:buNone/>
                      </a:pPr>
                      <a:r>
                        <a:rPr lang="en-US" sz="1900" b="0"/>
                        <a:t>Keras.io</a:t>
                      </a:r>
                      <a:endParaRPr sz="1900"/>
                    </a:p>
                  </a:txBody>
                  <a:tcPr marL="18550" marR="18550" marT="18550" marB="185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DDDDDD"/>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3F3F3"/>
                    </a:solidFill>
                  </a:tcPr>
                </a:tc>
                <a:tc>
                  <a:txBody>
                    <a:bodyPr/>
                    <a:lstStyle/>
                    <a:p>
                      <a:pPr marL="0" marR="0" lvl="0" indent="0" algn="l" rtl="0">
                        <a:spcBef>
                          <a:spcPts val="0"/>
                        </a:spcBef>
                        <a:spcAft>
                          <a:spcPts val="0"/>
                        </a:spcAft>
                        <a:buNone/>
                      </a:pPr>
                      <a:r>
                        <a:rPr lang="en-US" sz="1900" b="0"/>
                        <a:t>Cross-platform</a:t>
                      </a:r>
                      <a:endParaRPr sz="1900"/>
                    </a:p>
                  </a:txBody>
                  <a:tcPr marL="18550" marR="18550" marT="18550" marB="185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DDDDDD"/>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3F3F3"/>
                    </a:solidFill>
                  </a:tcPr>
                </a:tc>
                <a:tc>
                  <a:txBody>
                    <a:bodyPr/>
                    <a:lstStyle/>
                    <a:p>
                      <a:pPr marL="0" marR="0" lvl="0" indent="0" algn="l" rtl="0">
                        <a:spcBef>
                          <a:spcPts val="0"/>
                        </a:spcBef>
                        <a:spcAft>
                          <a:spcPts val="0"/>
                        </a:spcAft>
                        <a:buNone/>
                      </a:pPr>
                      <a:r>
                        <a:rPr lang="en-US" sz="1900" b="0"/>
                        <a:t>Python</a:t>
                      </a:r>
                      <a:endParaRPr sz="1900"/>
                    </a:p>
                  </a:txBody>
                  <a:tcPr marL="18550" marR="18550" marT="18550" marB="185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DDDDDD"/>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3F3F3"/>
                    </a:solidFill>
                  </a:tcPr>
                </a:tc>
                <a:tc>
                  <a:txBody>
                    <a:bodyPr/>
                    <a:lstStyle/>
                    <a:p>
                      <a:pPr marL="0" marR="0" lvl="0" indent="0" algn="l" rtl="0">
                        <a:spcBef>
                          <a:spcPts val="0"/>
                        </a:spcBef>
                        <a:spcAft>
                          <a:spcPts val="0"/>
                        </a:spcAft>
                        <a:buNone/>
                      </a:pPr>
                      <a:r>
                        <a:rPr lang="en-US" sz="1900" b="0" dirty="0"/>
                        <a:t>API for neural networks</a:t>
                      </a:r>
                      <a:endParaRPr sz="1900" dirty="0"/>
                    </a:p>
                  </a:txBody>
                  <a:tcPr marL="18550" marR="18550" marT="18550" marB="185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DDDDDD"/>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3F3F3"/>
                    </a:solidFill>
                  </a:tcPr>
                </a:tc>
              </a:tr>
            </a:tbl>
          </a:graphicData>
        </a:graphic>
      </p:graphicFrame>
      <p:sp>
        <p:nvSpPr>
          <p:cNvPr id="1152" name="Google Shape;1152;p41"/>
          <p:cNvSpPr txBox="1">
            <a:spLocks noGrp="1"/>
          </p:cNvSpPr>
          <p:nvPr>
            <p:ph type="title"/>
          </p:nvPr>
        </p:nvSpPr>
        <p:spPr>
          <a:xfrm>
            <a:off x="0" y="609600"/>
            <a:ext cx="9212580" cy="11430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4000"/>
              <a:buFont typeface="Calibri"/>
              <a:buNone/>
            </a:pPr>
            <a:r>
              <a:rPr lang="en-US" sz="4000"/>
              <a:t>Open source ML programming tools</a:t>
            </a:r>
            <a:endParaRPr sz="4000"/>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158"/>
        <p:cNvGrpSpPr/>
        <p:nvPr/>
      </p:nvGrpSpPr>
      <p:grpSpPr>
        <a:xfrm>
          <a:off x="0" y="0"/>
          <a:ext cx="0" cy="0"/>
          <a:chOff x="0" y="0"/>
          <a:chExt cx="0" cy="0"/>
        </a:xfrm>
      </p:grpSpPr>
      <p:pic>
        <p:nvPicPr>
          <p:cNvPr id="1159" name="Google Shape;1159;p42"/>
          <p:cNvPicPr preferRelativeResize="0"/>
          <p:nvPr/>
        </p:nvPicPr>
        <p:blipFill rotWithShape="1">
          <a:blip r:embed="rId3">
            <a:alphaModFix/>
          </a:blip>
          <a:srcRect/>
          <a:stretch/>
        </p:blipFill>
        <p:spPr>
          <a:xfrm>
            <a:off x="0" y="836668"/>
            <a:ext cx="9144000" cy="5700995"/>
          </a:xfrm>
          <a:prstGeom prst="rect">
            <a:avLst/>
          </a:prstGeom>
          <a:noFill/>
          <a:ln>
            <a:noFill/>
          </a:ln>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163"/>
        <p:cNvGrpSpPr/>
        <p:nvPr/>
      </p:nvGrpSpPr>
      <p:grpSpPr>
        <a:xfrm>
          <a:off x="0" y="0"/>
          <a:ext cx="0" cy="0"/>
          <a:chOff x="0" y="0"/>
          <a:chExt cx="0" cy="0"/>
        </a:xfrm>
      </p:grpSpPr>
      <p:pic>
        <p:nvPicPr>
          <p:cNvPr id="1164" name="Google Shape;1164;p43"/>
          <p:cNvPicPr preferRelativeResize="0"/>
          <p:nvPr/>
        </p:nvPicPr>
        <p:blipFill rotWithShape="1">
          <a:blip r:embed="rId3">
            <a:alphaModFix/>
          </a:blip>
          <a:srcRect/>
          <a:stretch/>
        </p:blipFill>
        <p:spPr>
          <a:xfrm>
            <a:off x="1066800" y="1447800"/>
            <a:ext cx="6858000" cy="4648200"/>
          </a:xfrm>
          <a:prstGeom prst="rect">
            <a:avLst/>
          </a:prstGeom>
          <a:noFill/>
          <a:ln>
            <a:noFill/>
          </a:ln>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Shape 1168"/>
        <p:cNvGrpSpPr/>
        <p:nvPr/>
      </p:nvGrpSpPr>
      <p:grpSpPr>
        <a:xfrm>
          <a:off x="0" y="0"/>
          <a:ext cx="0" cy="0"/>
          <a:chOff x="0" y="0"/>
          <a:chExt cx="0" cy="0"/>
        </a:xfrm>
      </p:grpSpPr>
      <p:sp>
        <p:nvSpPr>
          <p:cNvPr id="1169" name="Google Shape;1169;p44"/>
          <p:cNvSpPr txBox="1">
            <a:spLocks noGrp="1"/>
          </p:cNvSpPr>
          <p:nvPr>
            <p:ph type="title"/>
          </p:nvPr>
        </p:nvSpPr>
        <p:spPr>
          <a:xfrm>
            <a:off x="1568200" y="2050718"/>
            <a:ext cx="6389400" cy="1378200"/>
          </a:xfrm>
          <a:prstGeom prst="rect">
            <a:avLst/>
          </a:prstGeom>
          <a:noFill/>
          <a:ln>
            <a:noFill/>
          </a:ln>
        </p:spPr>
        <p:txBody>
          <a:bodyPr spcFirstLastPara="1" wrap="square" lIns="0" tIns="12700" rIns="0" bIns="0" anchor="t" anchorCtr="0">
            <a:noAutofit/>
          </a:bodyPr>
          <a:lstStyle/>
          <a:p>
            <a:pPr marL="12700" lvl="0" indent="0" algn="ctr" rtl="0">
              <a:lnSpc>
                <a:spcPct val="100000"/>
              </a:lnSpc>
              <a:spcBef>
                <a:spcPts val="0"/>
              </a:spcBef>
              <a:spcAft>
                <a:spcPts val="0"/>
              </a:spcAft>
              <a:buClr>
                <a:schemeClr val="dk1"/>
              </a:buClr>
              <a:buSzPts val="1400"/>
              <a:buFont typeface="Trebuchet MS"/>
              <a:buNone/>
            </a:pPr>
            <a:r>
              <a:rPr lang="en-US"/>
              <a:t>Design a Learning System</a:t>
            </a:r>
            <a:endParaRPr/>
          </a:p>
        </p:txBody>
      </p:sp>
    </p:spTree>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Shape 1173"/>
        <p:cNvGrpSpPr/>
        <p:nvPr/>
      </p:nvGrpSpPr>
      <p:grpSpPr>
        <a:xfrm>
          <a:off x="0" y="0"/>
          <a:ext cx="0" cy="0"/>
          <a:chOff x="0" y="0"/>
          <a:chExt cx="0" cy="0"/>
        </a:xfrm>
      </p:grpSpPr>
      <p:sp>
        <p:nvSpPr>
          <p:cNvPr id="1174" name="Google Shape;1174;p45"/>
          <p:cNvSpPr txBox="1">
            <a:spLocks noGrp="1"/>
          </p:cNvSpPr>
          <p:nvPr>
            <p:ph type="title"/>
          </p:nvPr>
        </p:nvSpPr>
        <p:spPr>
          <a:xfrm>
            <a:off x="1971" y="638858"/>
            <a:ext cx="5941200" cy="696000"/>
          </a:xfrm>
          <a:prstGeom prst="rect">
            <a:avLst/>
          </a:prstGeom>
          <a:noFill/>
          <a:ln>
            <a:noFill/>
          </a:ln>
        </p:spPr>
        <p:txBody>
          <a:bodyPr spcFirstLastPara="1" wrap="square" lIns="0" tIns="12700" rIns="0" bIns="0" anchor="t" anchorCtr="0">
            <a:noAutofit/>
          </a:bodyPr>
          <a:lstStyle/>
          <a:p>
            <a:pPr marL="12700" lvl="0" indent="0" algn="l" rtl="0">
              <a:lnSpc>
                <a:spcPct val="100000"/>
              </a:lnSpc>
              <a:spcBef>
                <a:spcPts val="0"/>
              </a:spcBef>
              <a:spcAft>
                <a:spcPts val="0"/>
              </a:spcAft>
              <a:buClr>
                <a:schemeClr val="dk1"/>
              </a:buClr>
              <a:buSzPts val="3600"/>
              <a:buFont typeface="Calibri"/>
              <a:buNone/>
            </a:pPr>
            <a:r>
              <a:rPr lang="en-US" sz="3600"/>
              <a:t>Designing a Learning System</a:t>
            </a:r>
            <a:endParaRPr sz="3600"/>
          </a:p>
        </p:txBody>
      </p:sp>
      <p:sp>
        <p:nvSpPr>
          <p:cNvPr id="1175" name="Google Shape;1175;p45"/>
          <p:cNvSpPr txBox="1"/>
          <p:nvPr/>
        </p:nvSpPr>
        <p:spPr>
          <a:xfrm>
            <a:off x="764550" y="1303025"/>
            <a:ext cx="7919100" cy="2445900"/>
          </a:xfrm>
          <a:prstGeom prst="rect">
            <a:avLst/>
          </a:prstGeom>
          <a:noFill/>
          <a:ln>
            <a:noFill/>
          </a:ln>
        </p:spPr>
        <p:txBody>
          <a:bodyPr spcFirstLastPara="1" wrap="square" lIns="0" tIns="12700" rIns="0" bIns="0" anchor="t" anchorCtr="0">
            <a:noAutofit/>
          </a:bodyPr>
          <a:lstStyle/>
          <a:p>
            <a:pPr marL="355600" marR="0" lvl="0" indent="-342900" algn="l" rtl="0">
              <a:lnSpc>
                <a:spcPct val="100000"/>
              </a:lnSpc>
              <a:spcBef>
                <a:spcPts val="0"/>
              </a:spcBef>
              <a:spcAft>
                <a:spcPts val="0"/>
              </a:spcAft>
              <a:buClr>
                <a:schemeClr val="dk1"/>
              </a:buClr>
              <a:buSzPts val="2800"/>
              <a:buFont typeface="Arial"/>
              <a:buChar char="•"/>
            </a:pPr>
            <a:r>
              <a:rPr lang="en-US" sz="2800">
                <a:solidFill>
                  <a:schemeClr val="dk1"/>
                </a:solidFill>
                <a:latin typeface="Trebuchet MS"/>
                <a:ea typeface="Trebuchet MS"/>
                <a:cs typeface="Trebuchet MS"/>
                <a:sym typeface="Trebuchet MS"/>
              </a:rPr>
              <a:t>Choose the training experience(data)</a:t>
            </a:r>
            <a:endParaRPr sz="2800">
              <a:solidFill>
                <a:schemeClr val="dk1"/>
              </a:solidFill>
              <a:latin typeface="Trebuchet MS"/>
              <a:ea typeface="Trebuchet MS"/>
              <a:cs typeface="Trebuchet MS"/>
              <a:sym typeface="Trebuchet MS"/>
            </a:endParaRPr>
          </a:p>
          <a:p>
            <a:pPr marL="355600" marR="0" lvl="0" indent="-342900" algn="l" rtl="0">
              <a:lnSpc>
                <a:spcPct val="100000"/>
              </a:lnSpc>
              <a:spcBef>
                <a:spcPts val="40"/>
              </a:spcBef>
              <a:spcAft>
                <a:spcPts val="0"/>
              </a:spcAft>
              <a:buClr>
                <a:schemeClr val="dk1"/>
              </a:buClr>
              <a:buSzPts val="2800"/>
              <a:buFont typeface="Arial"/>
              <a:buChar char="•"/>
            </a:pPr>
            <a:r>
              <a:rPr lang="en-US" sz="2800">
                <a:solidFill>
                  <a:schemeClr val="dk1"/>
                </a:solidFill>
                <a:latin typeface="Trebuchet MS"/>
                <a:ea typeface="Trebuchet MS"/>
                <a:cs typeface="Trebuchet MS"/>
                <a:sym typeface="Trebuchet MS"/>
              </a:rPr>
              <a:t>Choose exactly what is to be learned</a:t>
            </a:r>
            <a:endParaRPr sz="2800">
              <a:solidFill>
                <a:schemeClr val="dk1"/>
              </a:solidFill>
              <a:latin typeface="Trebuchet MS"/>
              <a:ea typeface="Trebuchet MS"/>
              <a:cs typeface="Trebuchet MS"/>
              <a:sym typeface="Trebuchet MS"/>
            </a:endParaRPr>
          </a:p>
          <a:p>
            <a:pPr marL="469900" marR="0" lvl="0" indent="0" algn="l" rtl="0">
              <a:lnSpc>
                <a:spcPct val="118333"/>
              </a:lnSpc>
              <a:spcBef>
                <a:spcPts val="40"/>
              </a:spcBef>
              <a:spcAft>
                <a:spcPts val="0"/>
              </a:spcAft>
              <a:buClr>
                <a:schemeClr val="dk1"/>
              </a:buClr>
              <a:buSzPts val="2400"/>
              <a:buFont typeface="Arial"/>
              <a:buNone/>
            </a:pPr>
            <a:r>
              <a:rPr lang="en-US" sz="2400">
                <a:solidFill>
                  <a:schemeClr val="dk1"/>
                </a:solidFill>
                <a:latin typeface="Arial"/>
                <a:ea typeface="Arial"/>
                <a:cs typeface="Arial"/>
                <a:sym typeface="Arial"/>
              </a:rPr>
              <a:t>– </a:t>
            </a:r>
            <a:r>
              <a:rPr lang="en-US" sz="2400">
                <a:solidFill>
                  <a:schemeClr val="dk1"/>
                </a:solidFill>
                <a:latin typeface="Trebuchet MS"/>
                <a:ea typeface="Trebuchet MS"/>
                <a:cs typeface="Trebuchet MS"/>
                <a:sym typeface="Trebuchet MS"/>
              </a:rPr>
              <a:t>i.e. the </a:t>
            </a:r>
            <a:r>
              <a:rPr lang="en-US" sz="2400" b="1" i="1">
                <a:solidFill>
                  <a:srgbClr val="FF0000"/>
                </a:solidFill>
                <a:latin typeface="Trebuchet MS"/>
                <a:ea typeface="Trebuchet MS"/>
                <a:cs typeface="Trebuchet MS"/>
                <a:sym typeface="Trebuchet MS"/>
              </a:rPr>
              <a:t>target function</a:t>
            </a:r>
            <a:endParaRPr sz="2400">
              <a:solidFill>
                <a:schemeClr val="dk1"/>
              </a:solidFill>
              <a:latin typeface="Trebuchet MS"/>
              <a:ea typeface="Trebuchet MS"/>
              <a:cs typeface="Trebuchet MS"/>
              <a:sym typeface="Trebuchet MS"/>
            </a:endParaRPr>
          </a:p>
          <a:p>
            <a:pPr marL="355600" marR="0" lvl="0" indent="-342900" algn="l" rtl="0">
              <a:lnSpc>
                <a:spcPct val="118571"/>
              </a:lnSpc>
              <a:spcBef>
                <a:spcPts val="0"/>
              </a:spcBef>
              <a:spcAft>
                <a:spcPts val="0"/>
              </a:spcAft>
              <a:buClr>
                <a:schemeClr val="dk1"/>
              </a:buClr>
              <a:buSzPts val="2800"/>
              <a:buFont typeface="Arial"/>
              <a:buChar char="•"/>
            </a:pPr>
            <a:r>
              <a:rPr lang="en-US" sz="2800">
                <a:solidFill>
                  <a:schemeClr val="dk1"/>
                </a:solidFill>
                <a:latin typeface="Trebuchet MS"/>
                <a:ea typeface="Trebuchet MS"/>
                <a:cs typeface="Trebuchet MS"/>
                <a:sym typeface="Trebuchet MS"/>
              </a:rPr>
              <a:t>Choose how to represent the target function</a:t>
            </a:r>
            <a:endParaRPr sz="2800">
              <a:solidFill>
                <a:schemeClr val="dk1"/>
              </a:solidFill>
              <a:latin typeface="Trebuchet MS"/>
              <a:ea typeface="Trebuchet MS"/>
              <a:cs typeface="Trebuchet MS"/>
              <a:sym typeface="Trebuchet MS"/>
            </a:endParaRPr>
          </a:p>
          <a:p>
            <a:pPr marL="355600" marR="5080" lvl="0" indent="-342900" algn="l" rtl="0">
              <a:lnSpc>
                <a:spcPct val="96428"/>
              </a:lnSpc>
              <a:spcBef>
                <a:spcPts val="680"/>
              </a:spcBef>
              <a:spcAft>
                <a:spcPts val="0"/>
              </a:spcAft>
              <a:buClr>
                <a:schemeClr val="dk1"/>
              </a:buClr>
              <a:buSzPts val="2800"/>
              <a:buFont typeface="Arial"/>
              <a:buChar char="•"/>
            </a:pPr>
            <a:r>
              <a:rPr lang="en-US" sz="2800">
                <a:solidFill>
                  <a:schemeClr val="dk1"/>
                </a:solidFill>
                <a:latin typeface="Trebuchet MS"/>
                <a:ea typeface="Trebuchet MS"/>
                <a:cs typeface="Trebuchet MS"/>
                <a:sym typeface="Trebuchet MS"/>
              </a:rPr>
              <a:t>Choose a learning algorithm to infer the target function from the experience</a:t>
            </a:r>
            <a:endParaRPr sz="2800">
              <a:solidFill>
                <a:schemeClr val="dk1"/>
              </a:solidFill>
              <a:latin typeface="Trebuchet MS"/>
              <a:ea typeface="Trebuchet MS"/>
              <a:cs typeface="Trebuchet MS"/>
              <a:sym typeface="Trebuchet MS"/>
            </a:endParaRPr>
          </a:p>
        </p:txBody>
      </p:sp>
      <p:sp>
        <p:nvSpPr>
          <p:cNvPr id="1176" name="Google Shape;1176;p45"/>
          <p:cNvSpPr/>
          <p:nvPr/>
        </p:nvSpPr>
        <p:spPr>
          <a:xfrm>
            <a:off x="1680951" y="4812992"/>
            <a:ext cx="2165350" cy="967105"/>
          </a:xfrm>
          <a:custGeom>
            <a:avLst/>
            <a:gdLst/>
            <a:ahLst/>
            <a:cxnLst/>
            <a:rect l="l" t="t" r="r" b="b"/>
            <a:pathLst>
              <a:path w="2165350" h="967104" extrusionOk="0">
                <a:moveTo>
                  <a:pt x="1082675" y="0"/>
                </a:moveTo>
                <a:lnTo>
                  <a:pt x="1016721" y="882"/>
                </a:lnTo>
                <a:lnTo>
                  <a:pt x="951813" y="3495"/>
                </a:lnTo>
                <a:lnTo>
                  <a:pt x="888063" y="7788"/>
                </a:lnTo>
                <a:lnTo>
                  <a:pt x="825585" y="13710"/>
                </a:lnTo>
                <a:lnTo>
                  <a:pt x="764491" y="21212"/>
                </a:lnTo>
                <a:lnTo>
                  <a:pt x="704896" y="30242"/>
                </a:lnTo>
                <a:lnTo>
                  <a:pt x="646911" y="40749"/>
                </a:lnTo>
                <a:lnTo>
                  <a:pt x="590651" y="52684"/>
                </a:lnTo>
                <a:lnTo>
                  <a:pt x="536229" y="65996"/>
                </a:lnTo>
                <a:lnTo>
                  <a:pt x="483758" y="80634"/>
                </a:lnTo>
                <a:lnTo>
                  <a:pt x="433351" y="96548"/>
                </a:lnTo>
                <a:lnTo>
                  <a:pt x="385122" y="113686"/>
                </a:lnTo>
                <a:lnTo>
                  <a:pt x="339184" y="132000"/>
                </a:lnTo>
                <a:lnTo>
                  <a:pt x="295649" y="151437"/>
                </a:lnTo>
                <a:lnTo>
                  <a:pt x="254632" y="171947"/>
                </a:lnTo>
                <a:lnTo>
                  <a:pt x="216246" y="193480"/>
                </a:lnTo>
                <a:lnTo>
                  <a:pt x="180603" y="215985"/>
                </a:lnTo>
                <a:lnTo>
                  <a:pt x="147817" y="239412"/>
                </a:lnTo>
                <a:lnTo>
                  <a:pt x="118002" y="263710"/>
                </a:lnTo>
                <a:lnTo>
                  <a:pt x="67735" y="314718"/>
                </a:lnTo>
                <a:lnTo>
                  <a:pt x="30708" y="368603"/>
                </a:lnTo>
                <a:lnTo>
                  <a:pt x="7828" y="424960"/>
                </a:lnTo>
                <a:lnTo>
                  <a:pt x="0" y="483387"/>
                </a:lnTo>
                <a:lnTo>
                  <a:pt x="1975" y="512835"/>
                </a:lnTo>
                <a:lnTo>
                  <a:pt x="17443" y="570280"/>
                </a:lnTo>
                <a:lnTo>
                  <a:pt x="47510" y="625453"/>
                </a:lnTo>
                <a:lnTo>
                  <a:pt x="91270" y="677952"/>
                </a:lnTo>
                <a:lnTo>
                  <a:pt x="147817" y="727370"/>
                </a:lnTo>
                <a:lnTo>
                  <a:pt x="180603" y="750797"/>
                </a:lnTo>
                <a:lnTo>
                  <a:pt x="216246" y="773303"/>
                </a:lnTo>
                <a:lnTo>
                  <a:pt x="254632" y="794837"/>
                </a:lnTo>
                <a:lnTo>
                  <a:pt x="295649" y="815348"/>
                </a:lnTo>
                <a:lnTo>
                  <a:pt x="339184" y="834785"/>
                </a:lnTo>
                <a:lnTo>
                  <a:pt x="385122" y="853099"/>
                </a:lnTo>
                <a:lnTo>
                  <a:pt x="433351" y="870237"/>
                </a:lnTo>
                <a:lnTo>
                  <a:pt x="483758" y="886151"/>
                </a:lnTo>
                <a:lnTo>
                  <a:pt x="536229" y="900790"/>
                </a:lnTo>
                <a:lnTo>
                  <a:pt x="590651" y="914102"/>
                </a:lnTo>
                <a:lnTo>
                  <a:pt x="646911" y="926037"/>
                </a:lnTo>
                <a:lnTo>
                  <a:pt x="704896" y="936545"/>
                </a:lnTo>
                <a:lnTo>
                  <a:pt x="764491" y="945575"/>
                </a:lnTo>
                <a:lnTo>
                  <a:pt x="825585" y="953076"/>
                </a:lnTo>
                <a:lnTo>
                  <a:pt x="888063" y="958999"/>
                </a:lnTo>
                <a:lnTo>
                  <a:pt x="951813" y="963292"/>
                </a:lnTo>
                <a:lnTo>
                  <a:pt x="1016721" y="965905"/>
                </a:lnTo>
                <a:lnTo>
                  <a:pt x="1082675" y="966787"/>
                </a:lnTo>
                <a:lnTo>
                  <a:pt x="1148628" y="965905"/>
                </a:lnTo>
                <a:lnTo>
                  <a:pt x="1213536" y="963292"/>
                </a:lnTo>
                <a:lnTo>
                  <a:pt x="1277286" y="958999"/>
                </a:lnTo>
                <a:lnTo>
                  <a:pt x="1339764" y="953076"/>
                </a:lnTo>
                <a:lnTo>
                  <a:pt x="1400858" y="945575"/>
                </a:lnTo>
                <a:lnTo>
                  <a:pt x="1460453" y="936545"/>
                </a:lnTo>
                <a:lnTo>
                  <a:pt x="1518438" y="926037"/>
                </a:lnTo>
                <a:lnTo>
                  <a:pt x="1574698" y="914102"/>
                </a:lnTo>
                <a:lnTo>
                  <a:pt x="1629120" y="900790"/>
                </a:lnTo>
                <a:lnTo>
                  <a:pt x="1681591" y="886151"/>
                </a:lnTo>
                <a:lnTo>
                  <a:pt x="1731998" y="870237"/>
                </a:lnTo>
                <a:lnTo>
                  <a:pt x="1780227" y="853099"/>
                </a:lnTo>
                <a:lnTo>
                  <a:pt x="1826165" y="834785"/>
                </a:lnTo>
                <a:lnTo>
                  <a:pt x="1869700" y="815348"/>
                </a:lnTo>
                <a:lnTo>
                  <a:pt x="1910717" y="794837"/>
                </a:lnTo>
                <a:lnTo>
                  <a:pt x="1949103" y="773303"/>
                </a:lnTo>
                <a:lnTo>
                  <a:pt x="1984746" y="750797"/>
                </a:lnTo>
                <a:lnTo>
                  <a:pt x="2017532" y="727370"/>
                </a:lnTo>
                <a:lnTo>
                  <a:pt x="2047347" y="703071"/>
                </a:lnTo>
                <a:lnTo>
                  <a:pt x="2097614" y="652062"/>
                </a:lnTo>
                <a:lnTo>
                  <a:pt x="2134641" y="598176"/>
                </a:lnTo>
                <a:lnTo>
                  <a:pt x="2157521" y="541816"/>
                </a:lnTo>
                <a:lnTo>
                  <a:pt x="2165350" y="483387"/>
                </a:lnTo>
                <a:lnTo>
                  <a:pt x="2163374" y="453940"/>
                </a:lnTo>
                <a:lnTo>
                  <a:pt x="2147906" y="396498"/>
                </a:lnTo>
                <a:lnTo>
                  <a:pt x="2117839" y="341326"/>
                </a:lnTo>
                <a:lnTo>
                  <a:pt x="2074079" y="288829"/>
                </a:lnTo>
                <a:lnTo>
                  <a:pt x="2017532" y="239412"/>
                </a:lnTo>
                <a:lnTo>
                  <a:pt x="1984746" y="215985"/>
                </a:lnTo>
                <a:lnTo>
                  <a:pt x="1949103" y="193480"/>
                </a:lnTo>
                <a:lnTo>
                  <a:pt x="1910717" y="171947"/>
                </a:lnTo>
                <a:lnTo>
                  <a:pt x="1869700" y="151437"/>
                </a:lnTo>
                <a:lnTo>
                  <a:pt x="1826165" y="132000"/>
                </a:lnTo>
                <a:lnTo>
                  <a:pt x="1780227" y="113686"/>
                </a:lnTo>
                <a:lnTo>
                  <a:pt x="1731998" y="96548"/>
                </a:lnTo>
                <a:lnTo>
                  <a:pt x="1681591" y="80634"/>
                </a:lnTo>
                <a:lnTo>
                  <a:pt x="1629120" y="65996"/>
                </a:lnTo>
                <a:lnTo>
                  <a:pt x="1574698" y="52684"/>
                </a:lnTo>
                <a:lnTo>
                  <a:pt x="1518438" y="40749"/>
                </a:lnTo>
                <a:lnTo>
                  <a:pt x="1460453" y="30242"/>
                </a:lnTo>
                <a:lnTo>
                  <a:pt x="1400858" y="21212"/>
                </a:lnTo>
                <a:lnTo>
                  <a:pt x="1339764" y="13710"/>
                </a:lnTo>
                <a:lnTo>
                  <a:pt x="1277286" y="7788"/>
                </a:lnTo>
                <a:lnTo>
                  <a:pt x="1213536" y="3495"/>
                </a:lnTo>
                <a:lnTo>
                  <a:pt x="1148628" y="882"/>
                </a:lnTo>
                <a:lnTo>
                  <a:pt x="1082675" y="0"/>
                </a:lnTo>
                <a:close/>
              </a:path>
            </a:pathLst>
          </a:custGeom>
          <a:solidFill>
            <a:srgbClr val="FFFF00"/>
          </a:solid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1177" name="Google Shape;1177;p45"/>
          <p:cNvSpPr/>
          <p:nvPr/>
        </p:nvSpPr>
        <p:spPr>
          <a:xfrm>
            <a:off x="1646237" y="4838700"/>
            <a:ext cx="2165350" cy="967105"/>
          </a:xfrm>
          <a:custGeom>
            <a:avLst/>
            <a:gdLst/>
            <a:ahLst/>
            <a:cxnLst/>
            <a:rect l="l" t="t" r="r" b="b"/>
            <a:pathLst>
              <a:path w="2165350" h="967104" extrusionOk="0">
                <a:moveTo>
                  <a:pt x="0" y="483394"/>
                </a:moveTo>
                <a:lnTo>
                  <a:pt x="7828" y="424966"/>
                </a:lnTo>
                <a:lnTo>
                  <a:pt x="30708" y="368608"/>
                </a:lnTo>
                <a:lnTo>
                  <a:pt x="67734" y="314722"/>
                </a:lnTo>
                <a:lnTo>
                  <a:pt x="118001" y="263714"/>
                </a:lnTo>
                <a:lnTo>
                  <a:pt x="147817" y="239415"/>
                </a:lnTo>
                <a:lnTo>
                  <a:pt x="180602" y="215988"/>
                </a:lnTo>
                <a:lnTo>
                  <a:pt x="216245" y="193482"/>
                </a:lnTo>
                <a:lnTo>
                  <a:pt x="254632" y="171949"/>
                </a:lnTo>
                <a:lnTo>
                  <a:pt x="295649" y="151438"/>
                </a:lnTo>
                <a:lnTo>
                  <a:pt x="339183" y="132001"/>
                </a:lnTo>
                <a:lnTo>
                  <a:pt x="385122" y="113688"/>
                </a:lnTo>
                <a:lnTo>
                  <a:pt x="433351" y="96549"/>
                </a:lnTo>
                <a:lnTo>
                  <a:pt x="483758" y="80635"/>
                </a:lnTo>
                <a:lnTo>
                  <a:pt x="536229" y="65997"/>
                </a:lnTo>
                <a:lnTo>
                  <a:pt x="590652" y="52685"/>
                </a:lnTo>
                <a:lnTo>
                  <a:pt x="646912" y="40750"/>
                </a:lnTo>
                <a:lnTo>
                  <a:pt x="704897" y="30242"/>
                </a:lnTo>
                <a:lnTo>
                  <a:pt x="764493" y="21212"/>
                </a:lnTo>
                <a:lnTo>
                  <a:pt x="825587" y="13710"/>
                </a:lnTo>
                <a:lnTo>
                  <a:pt x="888066" y="7788"/>
                </a:lnTo>
                <a:lnTo>
                  <a:pt x="951817" y="3495"/>
                </a:lnTo>
                <a:lnTo>
                  <a:pt x="1016726" y="882"/>
                </a:lnTo>
                <a:lnTo>
                  <a:pt x="1082680" y="0"/>
                </a:lnTo>
                <a:lnTo>
                  <a:pt x="1148633" y="882"/>
                </a:lnTo>
                <a:lnTo>
                  <a:pt x="1213541" y="3495"/>
                </a:lnTo>
                <a:lnTo>
                  <a:pt x="1277291" y="7788"/>
                </a:lnTo>
                <a:lnTo>
                  <a:pt x="1339769" y="13710"/>
                </a:lnTo>
                <a:lnTo>
                  <a:pt x="1400863" y="21212"/>
                </a:lnTo>
                <a:lnTo>
                  <a:pt x="1460458" y="30242"/>
                </a:lnTo>
                <a:lnTo>
                  <a:pt x="1518442" y="40750"/>
                </a:lnTo>
                <a:lnTo>
                  <a:pt x="1574702" y="52685"/>
                </a:lnTo>
                <a:lnTo>
                  <a:pt x="1629124" y="65997"/>
                </a:lnTo>
                <a:lnTo>
                  <a:pt x="1681595" y="80635"/>
                </a:lnTo>
                <a:lnTo>
                  <a:pt x="1732001" y="96549"/>
                </a:lnTo>
                <a:lnTo>
                  <a:pt x="1780230" y="113688"/>
                </a:lnTo>
                <a:lnTo>
                  <a:pt x="1826168" y="132001"/>
                </a:lnTo>
                <a:lnTo>
                  <a:pt x="1869703" y="151438"/>
                </a:lnTo>
                <a:lnTo>
                  <a:pt x="1910719" y="171949"/>
                </a:lnTo>
                <a:lnTo>
                  <a:pt x="1949106" y="193482"/>
                </a:lnTo>
                <a:lnTo>
                  <a:pt x="1984748" y="215988"/>
                </a:lnTo>
                <a:lnTo>
                  <a:pt x="2017534" y="239415"/>
                </a:lnTo>
                <a:lnTo>
                  <a:pt x="2047349" y="263714"/>
                </a:lnTo>
                <a:lnTo>
                  <a:pt x="2097616" y="314722"/>
                </a:lnTo>
                <a:lnTo>
                  <a:pt x="2134642" y="368608"/>
                </a:lnTo>
                <a:lnTo>
                  <a:pt x="2157523" y="424966"/>
                </a:lnTo>
                <a:lnTo>
                  <a:pt x="2165351" y="483394"/>
                </a:lnTo>
                <a:lnTo>
                  <a:pt x="2163375" y="512841"/>
                </a:lnTo>
                <a:lnTo>
                  <a:pt x="2147907" y="570284"/>
                </a:lnTo>
                <a:lnTo>
                  <a:pt x="2117841" y="625457"/>
                </a:lnTo>
                <a:lnTo>
                  <a:pt x="2074081" y="677955"/>
                </a:lnTo>
                <a:lnTo>
                  <a:pt x="2017534" y="727372"/>
                </a:lnTo>
                <a:lnTo>
                  <a:pt x="1984748" y="750799"/>
                </a:lnTo>
                <a:lnTo>
                  <a:pt x="1949106" y="773305"/>
                </a:lnTo>
                <a:lnTo>
                  <a:pt x="1910719" y="794839"/>
                </a:lnTo>
                <a:lnTo>
                  <a:pt x="1869703" y="815349"/>
                </a:lnTo>
                <a:lnTo>
                  <a:pt x="1826168" y="834786"/>
                </a:lnTo>
                <a:lnTo>
                  <a:pt x="1780230" y="853100"/>
                </a:lnTo>
                <a:lnTo>
                  <a:pt x="1732001" y="870239"/>
                </a:lnTo>
                <a:lnTo>
                  <a:pt x="1681595" y="886152"/>
                </a:lnTo>
                <a:lnTo>
                  <a:pt x="1629124" y="900791"/>
                </a:lnTo>
                <a:lnTo>
                  <a:pt x="1574702" y="914103"/>
                </a:lnTo>
                <a:lnTo>
                  <a:pt x="1518442" y="926038"/>
                </a:lnTo>
                <a:lnTo>
                  <a:pt x="1460458" y="936546"/>
                </a:lnTo>
                <a:lnTo>
                  <a:pt x="1400863" y="945576"/>
                </a:lnTo>
                <a:lnTo>
                  <a:pt x="1339769" y="953077"/>
                </a:lnTo>
                <a:lnTo>
                  <a:pt x="1277291" y="959000"/>
                </a:lnTo>
                <a:lnTo>
                  <a:pt x="1213541" y="963293"/>
                </a:lnTo>
                <a:lnTo>
                  <a:pt x="1148633" y="965906"/>
                </a:lnTo>
                <a:lnTo>
                  <a:pt x="1082680" y="966788"/>
                </a:lnTo>
                <a:lnTo>
                  <a:pt x="1016726" y="965906"/>
                </a:lnTo>
                <a:lnTo>
                  <a:pt x="951817" y="963293"/>
                </a:lnTo>
                <a:lnTo>
                  <a:pt x="888066" y="959000"/>
                </a:lnTo>
                <a:lnTo>
                  <a:pt x="825587" y="953077"/>
                </a:lnTo>
                <a:lnTo>
                  <a:pt x="764493" y="945576"/>
                </a:lnTo>
                <a:lnTo>
                  <a:pt x="704897" y="936546"/>
                </a:lnTo>
                <a:lnTo>
                  <a:pt x="646912" y="926038"/>
                </a:lnTo>
                <a:lnTo>
                  <a:pt x="590652" y="914103"/>
                </a:lnTo>
                <a:lnTo>
                  <a:pt x="536229" y="900791"/>
                </a:lnTo>
                <a:lnTo>
                  <a:pt x="483758" y="886152"/>
                </a:lnTo>
                <a:lnTo>
                  <a:pt x="433351" y="870239"/>
                </a:lnTo>
                <a:lnTo>
                  <a:pt x="385122" y="853100"/>
                </a:lnTo>
                <a:lnTo>
                  <a:pt x="339183" y="834786"/>
                </a:lnTo>
                <a:lnTo>
                  <a:pt x="295649" y="815349"/>
                </a:lnTo>
                <a:lnTo>
                  <a:pt x="254632" y="794839"/>
                </a:lnTo>
                <a:lnTo>
                  <a:pt x="216245" y="773305"/>
                </a:lnTo>
                <a:lnTo>
                  <a:pt x="180602" y="750799"/>
                </a:lnTo>
                <a:lnTo>
                  <a:pt x="147817" y="727372"/>
                </a:lnTo>
                <a:lnTo>
                  <a:pt x="118001" y="703074"/>
                </a:lnTo>
                <a:lnTo>
                  <a:pt x="67734" y="652066"/>
                </a:lnTo>
                <a:lnTo>
                  <a:pt x="30708" y="598180"/>
                </a:lnTo>
                <a:lnTo>
                  <a:pt x="7828" y="541821"/>
                </a:lnTo>
                <a:lnTo>
                  <a:pt x="0" y="483394"/>
                </a:lnTo>
                <a:close/>
              </a:path>
            </a:pathLst>
          </a:custGeom>
          <a:noFill/>
          <a:ln w="12700"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1178" name="Google Shape;1178;p45"/>
          <p:cNvSpPr txBox="1"/>
          <p:nvPr/>
        </p:nvSpPr>
        <p:spPr>
          <a:xfrm>
            <a:off x="2040651" y="5022375"/>
            <a:ext cx="1600200" cy="566400"/>
          </a:xfrm>
          <a:prstGeom prst="rect">
            <a:avLst/>
          </a:prstGeom>
          <a:noFill/>
          <a:ln>
            <a:noFill/>
          </a:ln>
        </p:spPr>
        <p:txBody>
          <a:bodyPr spcFirstLastPara="1" wrap="square" lIns="0" tIns="27925" rIns="0" bIns="0" anchor="t" anchorCtr="0">
            <a:noAutofit/>
          </a:bodyPr>
          <a:lstStyle/>
          <a:p>
            <a:pPr marL="12700" marR="5080" lvl="0" indent="0" algn="l" rtl="0">
              <a:lnSpc>
                <a:spcPct val="116666"/>
              </a:lnSpc>
              <a:spcBef>
                <a:spcPts val="0"/>
              </a:spcBef>
              <a:spcAft>
                <a:spcPts val="0"/>
              </a:spcAft>
              <a:buClr>
                <a:schemeClr val="dk1"/>
              </a:buClr>
              <a:buSzPts val="1800"/>
              <a:buFont typeface="Trebuchet MS"/>
              <a:buNone/>
            </a:pPr>
            <a:r>
              <a:rPr lang="en-US" sz="1800">
                <a:solidFill>
                  <a:schemeClr val="dk1"/>
                </a:solidFill>
                <a:latin typeface="Trebuchet MS"/>
                <a:ea typeface="Trebuchet MS"/>
                <a:cs typeface="Trebuchet MS"/>
                <a:sym typeface="Trebuchet MS"/>
              </a:rPr>
              <a:t>Environment/  Experience</a:t>
            </a:r>
            <a:endParaRPr sz="1800">
              <a:solidFill>
                <a:schemeClr val="dk1"/>
              </a:solidFill>
              <a:latin typeface="Trebuchet MS"/>
              <a:ea typeface="Trebuchet MS"/>
              <a:cs typeface="Trebuchet MS"/>
              <a:sym typeface="Trebuchet MS"/>
            </a:endParaRPr>
          </a:p>
        </p:txBody>
      </p:sp>
      <p:sp>
        <p:nvSpPr>
          <p:cNvPr id="1179" name="Google Shape;1179;p45"/>
          <p:cNvSpPr/>
          <p:nvPr/>
        </p:nvSpPr>
        <p:spPr>
          <a:xfrm>
            <a:off x="5143500" y="4305300"/>
            <a:ext cx="2133600" cy="5461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1180" name="Google Shape;1180;p45"/>
          <p:cNvSpPr/>
          <p:nvPr/>
        </p:nvSpPr>
        <p:spPr>
          <a:xfrm>
            <a:off x="5105400" y="4305300"/>
            <a:ext cx="1117600" cy="609600"/>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1181" name="Google Shape;1181;p45"/>
          <p:cNvSpPr/>
          <p:nvPr/>
        </p:nvSpPr>
        <p:spPr>
          <a:xfrm>
            <a:off x="5213350" y="4349750"/>
            <a:ext cx="1993900" cy="409575"/>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1182" name="Google Shape;1182;p45"/>
          <p:cNvSpPr txBox="1"/>
          <p:nvPr/>
        </p:nvSpPr>
        <p:spPr>
          <a:xfrm>
            <a:off x="5213350" y="4349750"/>
            <a:ext cx="1993900" cy="409575"/>
          </a:xfrm>
          <a:prstGeom prst="rect">
            <a:avLst/>
          </a:prstGeom>
          <a:noFill/>
          <a:ln w="12700" cap="flat" cmpd="sng">
            <a:solidFill>
              <a:srgbClr val="4A7EBB"/>
            </a:solidFill>
            <a:prstDash val="solid"/>
            <a:round/>
            <a:headEnd type="none" w="sm" len="sm"/>
            <a:tailEnd type="none" w="sm" len="sm"/>
          </a:ln>
        </p:spPr>
        <p:txBody>
          <a:bodyPr spcFirstLastPara="1" wrap="square" lIns="0" tIns="54600" rIns="0" bIns="0" anchor="t" anchorCtr="0">
            <a:noAutofit/>
          </a:bodyPr>
          <a:lstStyle/>
          <a:p>
            <a:pPr marL="89535" marR="0" lvl="0" indent="0" algn="l" rtl="0">
              <a:lnSpc>
                <a:spcPct val="100000"/>
              </a:lnSpc>
              <a:spcBef>
                <a:spcPts val="0"/>
              </a:spcBef>
              <a:spcAft>
                <a:spcPts val="0"/>
              </a:spcAft>
              <a:buClr>
                <a:schemeClr val="dk1"/>
              </a:buClr>
              <a:buSzPts val="1800"/>
              <a:buFont typeface="Trebuchet MS"/>
              <a:buNone/>
            </a:pPr>
            <a:r>
              <a:rPr lang="en-US" sz="1800">
                <a:solidFill>
                  <a:schemeClr val="dk1"/>
                </a:solidFill>
                <a:latin typeface="Trebuchet MS"/>
                <a:ea typeface="Trebuchet MS"/>
                <a:cs typeface="Trebuchet MS"/>
                <a:sym typeface="Trebuchet MS"/>
              </a:rPr>
              <a:t>Learner</a:t>
            </a:r>
            <a:endParaRPr sz="1800">
              <a:solidFill>
                <a:schemeClr val="dk1"/>
              </a:solidFill>
              <a:latin typeface="Trebuchet MS"/>
              <a:ea typeface="Trebuchet MS"/>
              <a:cs typeface="Trebuchet MS"/>
              <a:sym typeface="Trebuchet MS"/>
            </a:endParaRPr>
          </a:p>
        </p:txBody>
      </p:sp>
      <p:sp>
        <p:nvSpPr>
          <p:cNvPr id="1183" name="Google Shape;1183;p45"/>
          <p:cNvSpPr/>
          <p:nvPr/>
        </p:nvSpPr>
        <p:spPr>
          <a:xfrm>
            <a:off x="3804234" y="4522787"/>
            <a:ext cx="1341120" cy="812800"/>
          </a:xfrm>
          <a:custGeom>
            <a:avLst/>
            <a:gdLst/>
            <a:ahLst/>
            <a:cxnLst/>
            <a:rect l="l" t="t" r="r" b="b"/>
            <a:pathLst>
              <a:path w="1341120" h="812800" extrusionOk="0">
                <a:moveTo>
                  <a:pt x="1340853" y="0"/>
                </a:moveTo>
                <a:lnTo>
                  <a:pt x="1245298" y="7353"/>
                </a:lnTo>
                <a:lnTo>
                  <a:pt x="1259992" y="31851"/>
                </a:lnTo>
                <a:lnTo>
                  <a:pt x="0" y="787844"/>
                </a:lnTo>
                <a:lnTo>
                  <a:pt x="14706" y="812355"/>
                </a:lnTo>
                <a:lnTo>
                  <a:pt x="1274699" y="56362"/>
                </a:lnTo>
                <a:lnTo>
                  <a:pt x="1304983" y="56362"/>
                </a:lnTo>
                <a:lnTo>
                  <a:pt x="1340853" y="0"/>
                </a:lnTo>
                <a:close/>
              </a:path>
              <a:path w="1341120" h="812800" extrusionOk="0">
                <a:moveTo>
                  <a:pt x="1304983" y="56362"/>
                </a:moveTo>
                <a:lnTo>
                  <a:pt x="1274699" y="56362"/>
                </a:lnTo>
                <a:lnTo>
                  <a:pt x="1289392" y="80860"/>
                </a:lnTo>
                <a:lnTo>
                  <a:pt x="1304983" y="56362"/>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1184" name="Google Shape;1184;p45"/>
          <p:cNvSpPr/>
          <p:nvPr/>
        </p:nvSpPr>
        <p:spPr>
          <a:xfrm>
            <a:off x="5299075" y="5102225"/>
            <a:ext cx="1851025" cy="536575"/>
          </a:xfrm>
          <a:custGeom>
            <a:avLst/>
            <a:gdLst/>
            <a:ahLst/>
            <a:cxnLst/>
            <a:rect l="l" t="t" r="r" b="b"/>
            <a:pathLst>
              <a:path w="1851025" h="536575" extrusionOk="0">
                <a:moveTo>
                  <a:pt x="925512" y="0"/>
                </a:moveTo>
                <a:lnTo>
                  <a:pt x="853183" y="807"/>
                </a:lnTo>
                <a:lnTo>
                  <a:pt x="782377" y="3188"/>
                </a:lnTo>
                <a:lnTo>
                  <a:pt x="713299" y="7085"/>
                </a:lnTo>
                <a:lnTo>
                  <a:pt x="646156" y="12437"/>
                </a:lnTo>
                <a:lnTo>
                  <a:pt x="581152" y="19185"/>
                </a:lnTo>
                <a:lnTo>
                  <a:pt x="518494" y="27269"/>
                </a:lnTo>
                <a:lnTo>
                  <a:pt x="458387" y="36629"/>
                </a:lnTo>
                <a:lnTo>
                  <a:pt x="401037" y="47205"/>
                </a:lnTo>
                <a:lnTo>
                  <a:pt x="346650" y="58939"/>
                </a:lnTo>
                <a:lnTo>
                  <a:pt x="295431" y="71771"/>
                </a:lnTo>
                <a:lnTo>
                  <a:pt x="247587" y="85640"/>
                </a:lnTo>
                <a:lnTo>
                  <a:pt x="203323" y="100487"/>
                </a:lnTo>
                <a:lnTo>
                  <a:pt x="162845" y="116253"/>
                </a:lnTo>
                <a:lnTo>
                  <a:pt x="126358" y="132877"/>
                </a:lnTo>
                <a:lnTo>
                  <a:pt x="66183" y="168464"/>
                </a:lnTo>
                <a:lnTo>
                  <a:pt x="24443" y="206771"/>
                </a:lnTo>
                <a:lnTo>
                  <a:pt x="2784" y="247321"/>
                </a:lnTo>
                <a:lnTo>
                  <a:pt x="0" y="268287"/>
                </a:lnTo>
                <a:lnTo>
                  <a:pt x="2784" y="289253"/>
                </a:lnTo>
                <a:lnTo>
                  <a:pt x="24443" y="329803"/>
                </a:lnTo>
                <a:lnTo>
                  <a:pt x="66183" y="368110"/>
                </a:lnTo>
                <a:lnTo>
                  <a:pt x="126358" y="403697"/>
                </a:lnTo>
                <a:lnTo>
                  <a:pt x="162845" y="420321"/>
                </a:lnTo>
                <a:lnTo>
                  <a:pt x="203323" y="436087"/>
                </a:lnTo>
                <a:lnTo>
                  <a:pt x="247587" y="450934"/>
                </a:lnTo>
                <a:lnTo>
                  <a:pt x="295431" y="464803"/>
                </a:lnTo>
                <a:lnTo>
                  <a:pt x="346650" y="477635"/>
                </a:lnTo>
                <a:lnTo>
                  <a:pt x="401037" y="489369"/>
                </a:lnTo>
                <a:lnTo>
                  <a:pt x="458387" y="499945"/>
                </a:lnTo>
                <a:lnTo>
                  <a:pt x="518494" y="509305"/>
                </a:lnTo>
                <a:lnTo>
                  <a:pt x="581152" y="517389"/>
                </a:lnTo>
                <a:lnTo>
                  <a:pt x="646156" y="524137"/>
                </a:lnTo>
                <a:lnTo>
                  <a:pt x="713299" y="529489"/>
                </a:lnTo>
                <a:lnTo>
                  <a:pt x="782377" y="533386"/>
                </a:lnTo>
                <a:lnTo>
                  <a:pt x="853183" y="535767"/>
                </a:lnTo>
                <a:lnTo>
                  <a:pt x="925512" y="536575"/>
                </a:lnTo>
                <a:lnTo>
                  <a:pt x="997841" y="535767"/>
                </a:lnTo>
                <a:lnTo>
                  <a:pt x="1068647" y="533386"/>
                </a:lnTo>
                <a:lnTo>
                  <a:pt x="1137725" y="529489"/>
                </a:lnTo>
                <a:lnTo>
                  <a:pt x="1204868" y="524137"/>
                </a:lnTo>
                <a:lnTo>
                  <a:pt x="1269872" y="517389"/>
                </a:lnTo>
                <a:lnTo>
                  <a:pt x="1332530" y="509305"/>
                </a:lnTo>
                <a:lnTo>
                  <a:pt x="1392637" y="499945"/>
                </a:lnTo>
                <a:lnTo>
                  <a:pt x="1449987" y="489369"/>
                </a:lnTo>
                <a:lnTo>
                  <a:pt x="1504374" y="477635"/>
                </a:lnTo>
                <a:lnTo>
                  <a:pt x="1555593" y="464803"/>
                </a:lnTo>
                <a:lnTo>
                  <a:pt x="1603437" y="450934"/>
                </a:lnTo>
                <a:lnTo>
                  <a:pt x="1647701" y="436087"/>
                </a:lnTo>
                <a:lnTo>
                  <a:pt x="1688179" y="420321"/>
                </a:lnTo>
                <a:lnTo>
                  <a:pt x="1724666" y="403697"/>
                </a:lnTo>
                <a:lnTo>
                  <a:pt x="1784841" y="368110"/>
                </a:lnTo>
                <a:lnTo>
                  <a:pt x="1826581" y="329803"/>
                </a:lnTo>
                <a:lnTo>
                  <a:pt x="1848240" y="289253"/>
                </a:lnTo>
                <a:lnTo>
                  <a:pt x="1851025" y="268287"/>
                </a:lnTo>
                <a:lnTo>
                  <a:pt x="1848240" y="247321"/>
                </a:lnTo>
                <a:lnTo>
                  <a:pt x="1826581" y="206771"/>
                </a:lnTo>
                <a:lnTo>
                  <a:pt x="1784841" y="168464"/>
                </a:lnTo>
                <a:lnTo>
                  <a:pt x="1724666" y="132877"/>
                </a:lnTo>
                <a:lnTo>
                  <a:pt x="1688179" y="116253"/>
                </a:lnTo>
                <a:lnTo>
                  <a:pt x="1647701" y="100487"/>
                </a:lnTo>
                <a:lnTo>
                  <a:pt x="1603437" y="85640"/>
                </a:lnTo>
                <a:lnTo>
                  <a:pt x="1555593" y="71771"/>
                </a:lnTo>
                <a:lnTo>
                  <a:pt x="1504374" y="58939"/>
                </a:lnTo>
                <a:lnTo>
                  <a:pt x="1449987" y="47205"/>
                </a:lnTo>
                <a:lnTo>
                  <a:pt x="1392637" y="36629"/>
                </a:lnTo>
                <a:lnTo>
                  <a:pt x="1332530" y="27269"/>
                </a:lnTo>
                <a:lnTo>
                  <a:pt x="1269872" y="19185"/>
                </a:lnTo>
                <a:lnTo>
                  <a:pt x="1204868" y="12437"/>
                </a:lnTo>
                <a:lnTo>
                  <a:pt x="1137725" y="7085"/>
                </a:lnTo>
                <a:lnTo>
                  <a:pt x="1068647" y="3188"/>
                </a:lnTo>
                <a:lnTo>
                  <a:pt x="997841" y="807"/>
                </a:lnTo>
                <a:lnTo>
                  <a:pt x="925512" y="0"/>
                </a:lnTo>
                <a:close/>
              </a:path>
            </a:pathLst>
          </a:custGeom>
          <a:solidFill>
            <a:srgbClr val="FFFF00"/>
          </a:solid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1185" name="Google Shape;1185;p45"/>
          <p:cNvSpPr/>
          <p:nvPr/>
        </p:nvSpPr>
        <p:spPr>
          <a:xfrm>
            <a:off x="5299075" y="5102225"/>
            <a:ext cx="1851025" cy="536575"/>
          </a:xfrm>
          <a:custGeom>
            <a:avLst/>
            <a:gdLst/>
            <a:ahLst/>
            <a:cxnLst/>
            <a:rect l="l" t="t" r="r" b="b"/>
            <a:pathLst>
              <a:path w="1851025" h="536575" extrusionOk="0">
                <a:moveTo>
                  <a:pt x="0" y="268287"/>
                </a:moveTo>
                <a:lnTo>
                  <a:pt x="11000" y="226795"/>
                </a:lnTo>
                <a:lnTo>
                  <a:pt x="42906" y="187307"/>
                </a:lnTo>
                <a:lnTo>
                  <a:pt x="94070" y="150301"/>
                </a:lnTo>
                <a:lnTo>
                  <a:pt x="162846" y="116252"/>
                </a:lnTo>
                <a:lnTo>
                  <a:pt x="203324" y="100487"/>
                </a:lnTo>
                <a:lnTo>
                  <a:pt x="247588" y="85639"/>
                </a:lnTo>
                <a:lnTo>
                  <a:pt x="295433" y="71770"/>
                </a:lnTo>
                <a:lnTo>
                  <a:pt x="346651" y="58939"/>
                </a:lnTo>
                <a:lnTo>
                  <a:pt x="401038" y="47205"/>
                </a:lnTo>
                <a:lnTo>
                  <a:pt x="458388" y="36629"/>
                </a:lnTo>
                <a:lnTo>
                  <a:pt x="518495" y="27268"/>
                </a:lnTo>
                <a:lnTo>
                  <a:pt x="581153" y="19185"/>
                </a:lnTo>
                <a:lnTo>
                  <a:pt x="646157" y="12437"/>
                </a:lnTo>
                <a:lnTo>
                  <a:pt x="713301" y="7085"/>
                </a:lnTo>
                <a:lnTo>
                  <a:pt x="782378" y="3188"/>
                </a:lnTo>
                <a:lnTo>
                  <a:pt x="853184" y="807"/>
                </a:lnTo>
                <a:lnTo>
                  <a:pt x="925512" y="0"/>
                </a:lnTo>
                <a:lnTo>
                  <a:pt x="997840" y="807"/>
                </a:lnTo>
                <a:lnTo>
                  <a:pt x="1068646" y="3188"/>
                </a:lnTo>
                <a:lnTo>
                  <a:pt x="1137724" y="7085"/>
                </a:lnTo>
                <a:lnTo>
                  <a:pt x="1204867" y="12437"/>
                </a:lnTo>
                <a:lnTo>
                  <a:pt x="1269871" y="19185"/>
                </a:lnTo>
                <a:lnTo>
                  <a:pt x="1332529" y="27268"/>
                </a:lnTo>
                <a:lnTo>
                  <a:pt x="1392636" y="36629"/>
                </a:lnTo>
                <a:lnTo>
                  <a:pt x="1449985" y="47205"/>
                </a:lnTo>
                <a:lnTo>
                  <a:pt x="1504372" y="58939"/>
                </a:lnTo>
                <a:lnTo>
                  <a:pt x="1555590" y="71770"/>
                </a:lnTo>
                <a:lnTo>
                  <a:pt x="1603434" y="85639"/>
                </a:lnTo>
                <a:lnTo>
                  <a:pt x="1647698" y="100487"/>
                </a:lnTo>
                <a:lnTo>
                  <a:pt x="1688176" y="116252"/>
                </a:lnTo>
                <a:lnTo>
                  <a:pt x="1724662" y="132877"/>
                </a:lnTo>
                <a:lnTo>
                  <a:pt x="1784838" y="168464"/>
                </a:lnTo>
                <a:lnTo>
                  <a:pt x="1826577" y="206771"/>
                </a:lnTo>
                <a:lnTo>
                  <a:pt x="1848236" y="247320"/>
                </a:lnTo>
                <a:lnTo>
                  <a:pt x="1851021" y="268287"/>
                </a:lnTo>
                <a:lnTo>
                  <a:pt x="1848236" y="289253"/>
                </a:lnTo>
                <a:lnTo>
                  <a:pt x="1826577" y="329803"/>
                </a:lnTo>
                <a:lnTo>
                  <a:pt x="1784838" y="368110"/>
                </a:lnTo>
                <a:lnTo>
                  <a:pt x="1724662" y="403697"/>
                </a:lnTo>
                <a:lnTo>
                  <a:pt x="1688176" y="420322"/>
                </a:lnTo>
                <a:lnTo>
                  <a:pt x="1647698" y="436087"/>
                </a:lnTo>
                <a:lnTo>
                  <a:pt x="1603434" y="450935"/>
                </a:lnTo>
                <a:lnTo>
                  <a:pt x="1555590" y="464804"/>
                </a:lnTo>
                <a:lnTo>
                  <a:pt x="1504372" y="477635"/>
                </a:lnTo>
                <a:lnTo>
                  <a:pt x="1449985" y="489369"/>
                </a:lnTo>
                <a:lnTo>
                  <a:pt x="1392636" y="499946"/>
                </a:lnTo>
                <a:lnTo>
                  <a:pt x="1332529" y="509306"/>
                </a:lnTo>
                <a:lnTo>
                  <a:pt x="1269871" y="517389"/>
                </a:lnTo>
                <a:lnTo>
                  <a:pt x="1204867" y="524137"/>
                </a:lnTo>
                <a:lnTo>
                  <a:pt x="1137724" y="529489"/>
                </a:lnTo>
                <a:lnTo>
                  <a:pt x="1068646" y="533386"/>
                </a:lnTo>
                <a:lnTo>
                  <a:pt x="997840" y="535768"/>
                </a:lnTo>
                <a:lnTo>
                  <a:pt x="925512" y="536575"/>
                </a:lnTo>
                <a:lnTo>
                  <a:pt x="853184" y="535768"/>
                </a:lnTo>
                <a:lnTo>
                  <a:pt x="782378" y="533386"/>
                </a:lnTo>
                <a:lnTo>
                  <a:pt x="713301" y="529489"/>
                </a:lnTo>
                <a:lnTo>
                  <a:pt x="646157" y="524137"/>
                </a:lnTo>
                <a:lnTo>
                  <a:pt x="581153" y="517389"/>
                </a:lnTo>
                <a:lnTo>
                  <a:pt x="518495" y="509306"/>
                </a:lnTo>
                <a:lnTo>
                  <a:pt x="458388" y="499946"/>
                </a:lnTo>
                <a:lnTo>
                  <a:pt x="401038" y="489369"/>
                </a:lnTo>
                <a:lnTo>
                  <a:pt x="346651" y="477635"/>
                </a:lnTo>
                <a:lnTo>
                  <a:pt x="295433" y="464804"/>
                </a:lnTo>
                <a:lnTo>
                  <a:pt x="247588" y="450935"/>
                </a:lnTo>
                <a:lnTo>
                  <a:pt x="203324" y="436087"/>
                </a:lnTo>
                <a:lnTo>
                  <a:pt x="162846" y="420322"/>
                </a:lnTo>
                <a:lnTo>
                  <a:pt x="126359" y="403697"/>
                </a:lnTo>
                <a:lnTo>
                  <a:pt x="66183" y="368110"/>
                </a:lnTo>
                <a:lnTo>
                  <a:pt x="24443" y="329803"/>
                </a:lnTo>
                <a:lnTo>
                  <a:pt x="2784" y="289253"/>
                </a:lnTo>
                <a:lnTo>
                  <a:pt x="0" y="268287"/>
                </a:lnTo>
                <a:close/>
              </a:path>
            </a:pathLst>
          </a:custGeom>
          <a:noFill/>
          <a:ln w="12700"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1186" name="Google Shape;1186;p45"/>
          <p:cNvSpPr txBox="1"/>
          <p:nvPr/>
        </p:nvSpPr>
        <p:spPr>
          <a:xfrm>
            <a:off x="5647450" y="5207950"/>
            <a:ext cx="1224900" cy="299700"/>
          </a:xfrm>
          <a:prstGeom prst="rect">
            <a:avLst/>
          </a:prstGeom>
          <a:noFill/>
          <a:ln>
            <a:noFill/>
          </a:ln>
        </p:spPr>
        <p:txBody>
          <a:bodyPr spcFirstLastPara="1" wrap="square" lIns="0" tIns="12700" rIns="0" bIns="0" anchor="t" anchorCtr="0">
            <a:noAutofit/>
          </a:bodyPr>
          <a:lstStyle/>
          <a:p>
            <a:pPr marL="12700" marR="0" lvl="0" indent="0" algn="l" rtl="0">
              <a:lnSpc>
                <a:spcPct val="100000"/>
              </a:lnSpc>
              <a:spcBef>
                <a:spcPts val="0"/>
              </a:spcBef>
              <a:spcAft>
                <a:spcPts val="0"/>
              </a:spcAft>
              <a:buClr>
                <a:schemeClr val="dk1"/>
              </a:buClr>
              <a:buSzPts val="1800"/>
              <a:buFont typeface="Trebuchet MS"/>
              <a:buNone/>
            </a:pPr>
            <a:r>
              <a:rPr lang="en-US" sz="1800">
                <a:solidFill>
                  <a:schemeClr val="dk1"/>
                </a:solidFill>
                <a:latin typeface="Trebuchet MS"/>
                <a:ea typeface="Trebuchet MS"/>
                <a:cs typeface="Trebuchet MS"/>
                <a:sym typeface="Trebuchet MS"/>
              </a:rPr>
              <a:t>Knowledge</a:t>
            </a:r>
            <a:endParaRPr sz="1800">
              <a:solidFill>
                <a:schemeClr val="dk1"/>
              </a:solidFill>
              <a:latin typeface="Trebuchet MS"/>
              <a:ea typeface="Trebuchet MS"/>
              <a:cs typeface="Trebuchet MS"/>
              <a:sym typeface="Trebuchet MS"/>
            </a:endParaRPr>
          </a:p>
        </p:txBody>
      </p:sp>
      <p:sp>
        <p:nvSpPr>
          <p:cNvPr id="1187" name="Google Shape;1187;p45"/>
          <p:cNvSpPr/>
          <p:nvPr/>
        </p:nvSpPr>
        <p:spPr>
          <a:xfrm>
            <a:off x="5156200" y="5918200"/>
            <a:ext cx="2343312" cy="863600"/>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1188" name="Google Shape;1188;p45"/>
          <p:cNvSpPr/>
          <p:nvPr/>
        </p:nvSpPr>
        <p:spPr>
          <a:xfrm>
            <a:off x="5105400" y="5943600"/>
            <a:ext cx="1600200" cy="876300"/>
          </a:xfrm>
          <a:prstGeom prst="rect">
            <a:avLst/>
          </a:prstGeom>
          <a:blipFill rotWithShape="1">
            <a:blip r:embed="rId7">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1189" name="Google Shape;1189;p45"/>
          <p:cNvSpPr/>
          <p:nvPr/>
        </p:nvSpPr>
        <p:spPr>
          <a:xfrm>
            <a:off x="5219700" y="5972176"/>
            <a:ext cx="2279812" cy="592750"/>
          </a:xfrm>
          <a:prstGeom prst="rect">
            <a:avLst/>
          </a:prstGeom>
          <a:blipFill rotWithShape="1">
            <a:blip r:embed="rId8">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1190" name="Google Shape;1190;p45"/>
          <p:cNvSpPr txBox="1"/>
          <p:nvPr/>
        </p:nvSpPr>
        <p:spPr>
          <a:xfrm>
            <a:off x="5219699" y="5972175"/>
            <a:ext cx="2279813" cy="632628"/>
          </a:xfrm>
          <a:prstGeom prst="rect">
            <a:avLst/>
          </a:prstGeom>
          <a:noFill/>
          <a:ln w="12700" cap="flat" cmpd="sng">
            <a:solidFill>
              <a:srgbClr val="4A7EBB"/>
            </a:solidFill>
            <a:prstDash val="solid"/>
            <a:round/>
            <a:headEnd type="none" w="sm" len="sm"/>
            <a:tailEnd type="none" w="sm" len="sm"/>
          </a:ln>
        </p:spPr>
        <p:txBody>
          <a:bodyPr spcFirstLastPara="1" wrap="square" lIns="0" tIns="85075" rIns="0" bIns="0" anchor="t" anchorCtr="0">
            <a:noAutofit/>
          </a:bodyPr>
          <a:lstStyle/>
          <a:p>
            <a:pPr marL="89535" marR="701675" lvl="0" indent="0" algn="l" rtl="0">
              <a:lnSpc>
                <a:spcPct val="116666"/>
              </a:lnSpc>
              <a:spcBef>
                <a:spcPts val="0"/>
              </a:spcBef>
              <a:spcAft>
                <a:spcPts val="0"/>
              </a:spcAft>
              <a:buClr>
                <a:schemeClr val="dk1"/>
              </a:buClr>
              <a:buSzPts val="1600"/>
              <a:buFont typeface="Trebuchet MS"/>
              <a:buNone/>
            </a:pPr>
            <a:r>
              <a:rPr lang="en-US" sz="1600">
                <a:solidFill>
                  <a:schemeClr val="dk1"/>
                </a:solidFill>
                <a:latin typeface="Trebuchet MS"/>
                <a:ea typeface="Trebuchet MS"/>
                <a:cs typeface="Trebuchet MS"/>
                <a:sym typeface="Trebuchet MS"/>
              </a:rPr>
              <a:t>Performance  Element</a:t>
            </a:r>
            <a:endParaRPr sz="1600">
              <a:solidFill>
                <a:schemeClr val="dk1"/>
              </a:solidFill>
              <a:latin typeface="Trebuchet MS"/>
              <a:ea typeface="Trebuchet MS"/>
              <a:cs typeface="Trebuchet MS"/>
              <a:sym typeface="Trebuchet MS"/>
            </a:endParaRPr>
          </a:p>
        </p:txBody>
      </p:sp>
      <p:sp>
        <p:nvSpPr>
          <p:cNvPr id="1191" name="Google Shape;1191;p45"/>
          <p:cNvSpPr/>
          <p:nvPr/>
        </p:nvSpPr>
        <p:spPr>
          <a:xfrm>
            <a:off x="6178194" y="4758728"/>
            <a:ext cx="85725" cy="343535"/>
          </a:xfrm>
          <a:custGeom>
            <a:avLst/>
            <a:gdLst/>
            <a:ahLst/>
            <a:cxnLst/>
            <a:rect l="l" t="t" r="r" b="b"/>
            <a:pathLst>
              <a:path w="85725" h="343535" extrusionOk="0">
                <a:moveTo>
                  <a:pt x="46380" y="0"/>
                </a:moveTo>
                <a:lnTo>
                  <a:pt x="17830" y="1193"/>
                </a:lnTo>
                <a:lnTo>
                  <a:pt x="28549" y="258445"/>
                </a:lnTo>
                <a:lnTo>
                  <a:pt x="0" y="259626"/>
                </a:lnTo>
                <a:lnTo>
                  <a:pt x="46393" y="343496"/>
                </a:lnTo>
                <a:lnTo>
                  <a:pt x="85112" y="257251"/>
                </a:lnTo>
                <a:lnTo>
                  <a:pt x="57099" y="257251"/>
                </a:lnTo>
                <a:lnTo>
                  <a:pt x="46380" y="0"/>
                </a:lnTo>
                <a:close/>
              </a:path>
              <a:path w="85725" h="343535" extrusionOk="0">
                <a:moveTo>
                  <a:pt x="85648" y="256057"/>
                </a:moveTo>
                <a:lnTo>
                  <a:pt x="57099" y="257251"/>
                </a:lnTo>
                <a:lnTo>
                  <a:pt x="85112" y="257251"/>
                </a:lnTo>
                <a:lnTo>
                  <a:pt x="85648" y="256057"/>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1192" name="Google Shape;1192;p45"/>
          <p:cNvSpPr/>
          <p:nvPr/>
        </p:nvSpPr>
        <p:spPr>
          <a:xfrm>
            <a:off x="6175844" y="5638459"/>
            <a:ext cx="85725" cy="334010"/>
          </a:xfrm>
          <a:custGeom>
            <a:avLst/>
            <a:gdLst/>
            <a:ahLst/>
            <a:cxnLst/>
            <a:rect l="l" t="t" r="r" b="b"/>
            <a:pathLst>
              <a:path w="85725" h="334010" extrusionOk="0">
                <a:moveTo>
                  <a:pt x="0" y="246994"/>
                </a:moveTo>
                <a:lnTo>
                  <a:pt x="40805" y="333715"/>
                </a:lnTo>
                <a:lnTo>
                  <a:pt x="85699" y="249034"/>
                </a:lnTo>
                <a:lnTo>
                  <a:pt x="57124" y="248354"/>
                </a:lnTo>
                <a:lnTo>
                  <a:pt x="57140" y="247674"/>
                </a:lnTo>
                <a:lnTo>
                  <a:pt x="28562" y="247674"/>
                </a:lnTo>
                <a:lnTo>
                  <a:pt x="0" y="246994"/>
                </a:lnTo>
                <a:close/>
              </a:path>
              <a:path w="85725" h="334010" extrusionOk="0">
                <a:moveTo>
                  <a:pt x="34455" y="0"/>
                </a:moveTo>
                <a:lnTo>
                  <a:pt x="28562" y="247674"/>
                </a:lnTo>
                <a:lnTo>
                  <a:pt x="57140" y="247674"/>
                </a:lnTo>
                <a:lnTo>
                  <a:pt x="63030" y="680"/>
                </a:lnTo>
                <a:lnTo>
                  <a:pt x="34455" y="0"/>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1193" name="Google Shape;1193;p45"/>
          <p:cNvSpPr/>
          <p:nvPr/>
        </p:nvSpPr>
        <p:spPr>
          <a:xfrm>
            <a:off x="3803281" y="5311266"/>
            <a:ext cx="1416685" cy="1018540"/>
          </a:xfrm>
          <a:custGeom>
            <a:avLst/>
            <a:gdLst/>
            <a:ahLst/>
            <a:cxnLst/>
            <a:rect l="l" t="t" r="r" b="b"/>
            <a:pathLst>
              <a:path w="1416685" h="1018539" extrusionOk="0">
                <a:moveTo>
                  <a:pt x="16611" y="0"/>
                </a:moveTo>
                <a:lnTo>
                  <a:pt x="0" y="23241"/>
                </a:lnTo>
                <a:lnTo>
                  <a:pt x="1338364" y="979869"/>
                </a:lnTo>
                <a:lnTo>
                  <a:pt x="1321752" y="1003117"/>
                </a:lnTo>
                <a:lnTo>
                  <a:pt x="1416418" y="1018095"/>
                </a:lnTo>
                <a:lnTo>
                  <a:pt x="1383898" y="956623"/>
                </a:lnTo>
                <a:lnTo>
                  <a:pt x="1354988" y="956623"/>
                </a:lnTo>
                <a:lnTo>
                  <a:pt x="16611" y="0"/>
                </a:lnTo>
                <a:close/>
              </a:path>
              <a:path w="1416685" h="1018539" extrusionOk="0">
                <a:moveTo>
                  <a:pt x="1371600" y="933376"/>
                </a:moveTo>
                <a:lnTo>
                  <a:pt x="1354988" y="956623"/>
                </a:lnTo>
                <a:lnTo>
                  <a:pt x="1383898" y="956623"/>
                </a:lnTo>
                <a:lnTo>
                  <a:pt x="1371600" y="933376"/>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1194" name="Google Shape;1194;p45"/>
          <p:cNvSpPr txBox="1"/>
          <p:nvPr/>
        </p:nvSpPr>
        <p:spPr>
          <a:xfrm>
            <a:off x="78753" y="6569500"/>
            <a:ext cx="2747100" cy="238800"/>
          </a:xfrm>
          <a:prstGeom prst="rect">
            <a:avLst/>
          </a:prstGeom>
          <a:noFill/>
          <a:ln>
            <a:noFill/>
          </a:ln>
        </p:spPr>
        <p:txBody>
          <a:bodyPr spcFirstLastPara="1" wrap="square" lIns="0" tIns="12700" rIns="0" bIns="0" anchor="t" anchorCtr="0">
            <a:noAutofit/>
          </a:bodyPr>
          <a:lstStyle/>
          <a:p>
            <a:pPr marL="0" marR="0" lvl="0" indent="0" algn="l" rtl="0">
              <a:lnSpc>
                <a:spcPct val="100000"/>
              </a:lnSpc>
              <a:spcBef>
                <a:spcPts val="0"/>
              </a:spcBef>
              <a:spcAft>
                <a:spcPts val="0"/>
              </a:spcAft>
              <a:buClr>
                <a:schemeClr val="dk1"/>
              </a:buClr>
              <a:buSzPts val="1600"/>
              <a:buFont typeface="Trebuchet MS"/>
              <a:buNone/>
            </a:pPr>
            <a:r>
              <a:rPr lang="en-US" sz="1600">
                <a:solidFill>
                  <a:schemeClr val="dk1"/>
                </a:solidFill>
                <a:latin typeface="Trebuchet MS"/>
                <a:ea typeface="Trebuchet MS"/>
                <a:cs typeface="Trebuchet MS"/>
                <a:sym typeface="Trebuchet MS"/>
              </a:rPr>
              <a:t>Slide Credit: Ray Mooney</a:t>
            </a:r>
            <a:endParaRPr sz="1400">
              <a:solidFill>
                <a:schemeClr val="dk1"/>
              </a:solidFill>
              <a:latin typeface="Trebuchet MS"/>
              <a:ea typeface="Trebuchet MS"/>
              <a:cs typeface="Trebuchet MS"/>
              <a:sym typeface="Trebuchet MS"/>
            </a:endParaRPr>
          </a:p>
        </p:txBody>
      </p:sp>
      <p:sp>
        <p:nvSpPr>
          <p:cNvPr id="1195" name="Google Shape;1195;p45"/>
          <p:cNvSpPr txBox="1"/>
          <p:nvPr/>
        </p:nvSpPr>
        <p:spPr>
          <a:xfrm>
            <a:off x="3583940" y="4423016"/>
            <a:ext cx="1224915" cy="299720"/>
          </a:xfrm>
          <a:prstGeom prst="rect">
            <a:avLst/>
          </a:prstGeom>
          <a:noFill/>
          <a:ln>
            <a:noFill/>
          </a:ln>
        </p:spPr>
        <p:txBody>
          <a:bodyPr spcFirstLastPara="1" wrap="square" lIns="0" tIns="12700" rIns="0" bIns="0" anchor="t" anchorCtr="0">
            <a:noAutofit/>
          </a:bodyPr>
          <a:lstStyle/>
          <a:p>
            <a:pPr marL="12700" marR="0" lvl="0" indent="0" algn="l" rtl="0">
              <a:lnSpc>
                <a:spcPct val="100000"/>
              </a:lnSpc>
              <a:spcBef>
                <a:spcPts val="0"/>
              </a:spcBef>
              <a:spcAft>
                <a:spcPts val="0"/>
              </a:spcAft>
              <a:buClr>
                <a:schemeClr val="dk1"/>
              </a:buClr>
              <a:buSzPts val="1800"/>
              <a:buFont typeface="Trebuchet MS"/>
              <a:buNone/>
            </a:pPr>
            <a:r>
              <a:rPr lang="en-US" sz="1800">
                <a:solidFill>
                  <a:schemeClr val="dk1"/>
                </a:solidFill>
                <a:latin typeface="Trebuchet MS"/>
                <a:ea typeface="Trebuchet MS"/>
                <a:cs typeface="Trebuchet MS"/>
                <a:sym typeface="Trebuchet MS"/>
              </a:rPr>
              <a:t>Training data</a:t>
            </a:r>
            <a:endParaRPr sz="1800">
              <a:solidFill>
                <a:schemeClr val="dk1"/>
              </a:solidFill>
              <a:latin typeface="Trebuchet MS"/>
              <a:ea typeface="Trebuchet MS"/>
              <a:cs typeface="Trebuchet MS"/>
              <a:sym typeface="Trebuchet MS"/>
            </a:endParaRPr>
          </a:p>
        </p:txBody>
      </p:sp>
      <p:sp>
        <p:nvSpPr>
          <p:cNvPr id="1196" name="Google Shape;1196;p45"/>
          <p:cNvSpPr txBox="1"/>
          <p:nvPr/>
        </p:nvSpPr>
        <p:spPr>
          <a:xfrm>
            <a:off x="3561105" y="5876132"/>
            <a:ext cx="1137920" cy="299720"/>
          </a:xfrm>
          <a:prstGeom prst="rect">
            <a:avLst/>
          </a:prstGeom>
          <a:noFill/>
          <a:ln>
            <a:noFill/>
          </a:ln>
        </p:spPr>
        <p:txBody>
          <a:bodyPr spcFirstLastPara="1" wrap="square" lIns="0" tIns="12700" rIns="0" bIns="0" anchor="t" anchorCtr="0">
            <a:noAutofit/>
          </a:bodyPr>
          <a:lstStyle/>
          <a:p>
            <a:pPr marL="12700" marR="0" lvl="0" indent="0" algn="l" rtl="0">
              <a:lnSpc>
                <a:spcPct val="100000"/>
              </a:lnSpc>
              <a:spcBef>
                <a:spcPts val="0"/>
              </a:spcBef>
              <a:spcAft>
                <a:spcPts val="0"/>
              </a:spcAft>
              <a:buClr>
                <a:schemeClr val="dk1"/>
              </a:buClr>
              <a:buSzPts val="1800"/>
              <a:buFont typeface="Trebuchet MS"/>
              <a:buNone/>
            </a:pPr>
            <a:r>
              <a:rPr lang="en-US" sz="1800">
                <a:solidFill>
                  <a:schemeClr val="dk1"/>
                </a:solidFill>
                <a:latin typeface="Trebuchet MS"/>
                <a:ea typeface="Trebuchet MS"/>
                <a:cs typeface="Trebuchet MS"/>
                <a:sym typeface="Trebuchet MS"/>
              </a:rPr>
              <a:t>Testing data</a:t>
            </a:r>
            <a:endParaRPr sz="1800">
              <a:solidFill>
                <a:schemeClr val="dk1"/>
              </a:solidFill>
              <a:latin typeface="Trebuchet MS"/>
              <a:ea typeface="Trebuchet MS"/>
              <a:cs typeface="Trebuchet MS"/>
              <a:sym typeface="Trebuchet MS"/>
            </a:endParaRPr>
          </a:p>
        </p:txBody>
      </p:sp>
    </p:spTree>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Shape 1200"/>
        <p:cNvGrpSpPr/>
        <p:nvPr/>
      </p:nvGrpSpPr>
      <p:grpSpPr>
        <a:xfrm>
          <a:off x="0" y="0"/>
          <a:ext cx="0" cy="0"/>
          <a:chOff x="0" y="0"/>
          <a:chExt cx="0" cy="0"/>
        </a:xfrm>
      </p:grpSpPr>
      <p:sp>
        <p:nvSpPr>
          <p:cNvPr id="1201" name="Google Shape;1201;p46"/>
          <p:cNvSpPr txBox="1">
            <a:spLocks noGrp="1"/>
          </p:cNvSpPr>
          <p:nvPr>
            <p:ph type="title"/>
          </p:nvPr>
        </p:nvSpPr>
        <p:spPr>
          <a:xfrm>
            <a:off x="0" y="422367"/>
            <a:ext cx="9144000" cy="850106"/>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dk1"/>
              </a:buClr>
              <a:buSzPts val="4000"/>
              <a:buFont typeface="Calibri"/>
              <a:buNone/>
            </a:pPr>
            <a:r>
              <a:rPr lang="en-US" sz="4000" b="1">
                <a:latin typeface="Calibri"/>
                <a:ea typeface="Calibri"/>
                <a:cs typeface="Calibri"/>
                <a:sym typeface="Calibri"/>
              </a:rPr>
              <a:t>Designing a Learning System: An Example</a:t>
            </a:r>
            <a:endParaRPr/>
          </a:p>
        </p:txBody>
      </p:sp>
      <p:sp>
        <p:nvSpPr>
          <p:cNvPr id="1202" name="Google Shape;1202;p46"/>
          <p:cNvSpPr txBox="1">
            <a:spLocks noGrp="1"/>
          </p:cNvSpPr>
          <p:nvPr>
            <p:ph type="body" idx="1"/>
          </p:nvPr>
        </p:nvSpPr>
        <p:spPr>
          <a:xfrm>
            <a:off x="381000" y="1676400"/>
            <a:ext cx="8458200" cy="31242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2800"/>
              <a:buNone/>
            </a:pPr>
            <a:r>
              <a:rPr lang="en-US" sz="2800"/>
              <a:t>1. Problem Description (Ex: Playing checkers)</a:t>
            </a:r>
            <a:endParaRPr sz="2800"/>
          </a:p>
          <a:p>
            <a:pPr marL="0" lvl="0" indent="0" algn="l" rtl="0">
              <a:spcBef>
                <a:spcPts val="560"/>
              </a:spcBef>
              <a:spcAft>
                <a:spcPts val="0"/>
              </a:spcAft>
              <a:buClr>
                <a:schemeClr val="dk1"/>
              </a:buClr>
              <a:buSzPts val="2800"/>
              <a:buNone/>
            </a:pPr>
            <a:r>
              <a:rPr lang="en-US" sz="2800"/>
              <a:t>2. Choosing the Training Experience (data expressed as features)</a:t>
            </a:r>
            <a:endParaRPr sz="2800"/>
          </a:p>
          <a:p>
            <a:pPr marL="0" lvl="0" indent="0" algn="l" rtl="0">
              <a:spcBef>
                <a:spcPts val="560"/>
              </a:spcBef>
              <a:spcAft>
                <a:spcPts val="0"/>
              </a:spcAft>
              <a:buClr>
                <a:schemeClr val="dk1"/>
              </a:buClr>
              <a:buSzPts val="2800"/>
              <a:buNone/>
            </a:pPr>
            <a:r>
              <a:rPr lang="en-US" sz="2800"/>
              <a:t>3. Choosing the Target Function to be learnt (Ex: deciding next board position</a:t>
            </a:r>
            <a:endParaRPr sz="2800"/>
          </a:p>
          <a:p>
            <a:pPr marL="0" lvl="0" indent="0" algn="l" rtl="0">
              <a:spcBef>
                <a:spcPts val="560"/>
              </a:spcBef>
              <a:spcAft>
                <a:spcPts val="0"/>
              </a:spcAft>
              <a:buClr>
                <a:schemeClr val="dk1"/>
              </a:buClr>
              <a:buSzPts val="2800"/>
              <a:buNone/>
            </a:pPr>
            <a:r>
              <a:rPr lang="en-US" sz="2800"/>
              <a:t>4. Choosing a Representation for the Target Function (design a function as linear etc)</a:t>
            </a:r>
            <a:endParaRPr sz="2800"/>
          </a:p>
          <a:p>
            <a:pPr marL="0" lvl="0" indent="0" algn="l" rtl="0">
              <a:spcBef>
                <a:spcPts val="560"/>
              </a:spcBef>
              <a:spcAft>
                <a:spcPts val="0"/>
              </a:spcAft>
              <a:buClr>
                <a:schemeClr val="dk1"/>
              </a:buClr>
              <a:buSzPts val="2800"/>
              <a:buNone/>
            </a:pPr>
            <a:r>
              <a:rPr lang="en-US" sz="2800"/>
              <a:t>5. Choosing a Function Approximation Algorithm (parameters learning using loss function)</a:t>
            </a:r>
            <a:endParaRPr sz="2800"/>
          </a:p>
          <a:p>
            <a:pPr marL="0" lvl="0" indent="0" algn="l" rtl="0">
              <a:spcBef>
                <a:spcPts val="560"/>
              </a:spcBef>
              <a:spcAft>
                <a:spcPts val="0"/>
              </a:spcAft>
              <a:buClr>
                <a:schemeClr val="dk1"/>
              </a:buClr>
              <a:buSzPts val="2800"/>
              <a:buNone/>
            </a:pPr>
            <a:r>
              <a:rPr lang="en-US" sz="2800"/>
              <a:t>6. Final Design</a:t>
            </a:r>
            <a:endParaRPr/>
          </a:p>
        </p:txBody>
      </p:sp>
    </p:spTree>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Shape 1200"/>
        <p:cNvGrpSpPr/>
        <p:nvPr/>
      </p:nvGrpSpPr>
      <p:grpSpPr>
        <a:xfrm>
          <a:off x="0" y="0"/>
          <a:ext cx="0" cy="0"/>
          <a:chOff x="0" y="0"/>
          <a:chExt cx="0" cy="0"/>
        </a:xfrm>
      </p:grpSpPr>
      <p:sp>
        <p:nvSpPr>
          <p:cNvPr id="1201" name="Google Shape;1201;p46"/>
          <p:cNvSpPr txBox="1">
            <a:spLocks noGrp="1"/>
          </p:cNvSpPr>
          <p:nvPr>
            <p:ph type="title"/>
          </p:nvPr>
        </p:nvSpPr>
        <p:spPr>
          <a:xfrm>
            <a:off x="0" y="422367"/>
            <a:ext cx="9144000" cy="850106"/>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dk1"/>
              </a:buClr>
              <a:buSzPts val="4000"/>
              <a:buFont typeface="Calibri"/>
              <a:buNone/>
            </a:pPr>
            <a:r>
              <a:rPr lang="en-US" sz="4000" b="1">
                <a:latin typeface="Calibri"/>
                <a:ea typeface="Calibri"/>
                <a:cs typeface="Calibri"/>
                <a:sym typeface="Calibri"/>
              </a:rPr>
              <a:t>Designing a Learning System: An Example</a:t>
            </a:r>
            <a:endParaRPr/>
          </a:p>
        </p:txBody>
      </p:sp>
      <p:sp>
        <p:nvSpPr>
          <p:cNvPr id="1202" name="Google Shape;1202;p46"/>
          <p:cNvSpPr txBox="1">
            <a:spLocks noGrp="1"/>
          </p:cNvSpPr>
          <p:nvPr>
            <p:ph type="body" idx="1"/>
          </p:nvPr>
        </p:nvSpPr>
        <p:spPr>
          <a:xfrm>
            <a:off x="381000" y="1676400"/>
            <a:ext cx="8458200" cy="31242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2800"/>
              <a:buNone/>
            </a:pPr>
            <a:r>
              <a:rPr lang="en-US" sz="2800"/>
              <a:t>1. Problem Description (Ex: Playing checkers)</a:t>
            </a:r>
            <a:endParaRPr sz="2800"/>
          </a:p>
          <a:p>
            <a:pPr marL="0" lvl="0" indent="0" algn="l" rtl="0">
              <a:spcBef>
                <a:spcPts val="560"/>
              </a:spcBef>
              <a:spcAft>
                <a:spcPts val="0"/>
              </a:spcAft>
              <a:buClr>
                <a:schemeClr val="dk1"/>
              </a:buClr>
              <a:buSzPts val="2800"/>
              <a:buNone/>
            </a:pPr>
            <a:r>
              <a:rPr lang="en-US" sz="2800"/>
              <a:t>2. Choosing the Training Experience (data expressed as features)</a:t>
            </a:r>
            <a:endParaRPr sz="2800"/>
          </a:p>
          <a:p>
            <a:pPr marL="0" lvl="0" indent="0" algn="l" rtl="0">
              <a:spcBef>
                <a:spcPts val="560"/>
              </a:spcBef>
              <a:spcAft>
                <a:spcPts val="0"/>
              </a:spcAft>
              <a:buClr>
                <a:schemeClr val="dk1"/>
              </a:buClr>
              <a:buSzPts val="2800"/>
              <a:buNone/>
            </a:pPr>
            <a:r>
              <a:rPr lang="en-US" sz="2800"/>
              <a:t>3. Choosing the Target Function to be learnt (Ex: deciding next board position</a:t>
            </a:r>
            <a:endParaRPr sz="2800"/>
          </a:p>
          <a:p>
            <a:pPr marL="0" lvl="0" indent="0" algn="l" rtl="0">
              <a:spcBef>
                <a:spcPts val="560"/>
              </a:spcBef>
              <a:spcAft>
                <a:spcPts val="0"/>
              </a:spcAft>
              <a:buClr>
                <a:schemeClr val="dk1"/>
              </a:buClr>
              <a:buSzPts val="2800"/>
              <a:buNone/>
            </a:pPr>
            <a:r>
              <a:rPr lang="en-US" sz="2800"/>
              <a:t>4. Choosing a Representation for the Target Function (design a function as linear etc)</a:t>
            </a:r>
            <a:endParaRPr sz="2800"/>
          </a:p>
          <a:p>
            <a:pPr marL="0" lvl="0" indent="0" algn="l" rtl="0">
              <a:spcBef>
                <a:spcPts val="560"/>
              </a:spcBef>
              <a:spcAft>
                <a:spcPts val="0"/>
              </a:spcAft>
              <a:buClr>
                <a:schemeClr val="dk1"/>
              </a:buClr>
              <a:buSzPts val="2800"/>
              <a:buNone/>
            </a:pPr>
            <a:r>
              <a:rPr lang="en-US" sz="2800"/>
              <a:t>5. Choosing a Function Approximation Algorithm (parameters learning using loss function)</a:t>
            </a:r>
            <a:endParaRPr sz="2800"/>
          </a:p>
          <a:p>
            <a:pPr marL="0" lvl="0" indent="0" algn="l" rtl="0">
              <a:spcBef>
                <a:spcPts val="560"/>
              </a:spcBef>
              <a:spcAft>
                <a:spcPts val="0"/>
              </a:spcAft>
              <a:buClr>
                <a:schemeClr val="dk1"/>
              </a:buClr>
              <a:buSzPts val="2800"/>
              <a:buNone/>
            </a:pPr>
            <a:r>
              <a:rPr lang="en-US" sz="2800"/>
              <a:t>6. Final Design</a:t>
            </a:r>
            <a:endParaRPr/>
          </a:p>
        </p:txBody>
      </p:sp>
    </p:spTree>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Shape 1207"/>
        <p:cNvGrpSpPr/>
        <p:nvPr/>
      </p:nvGrpSpPr>
      <p:grpSpPr>
        <a:xfrm>
          <a:off x="0" y="0"/>
          <a:ext cx="0" cy="0"/>
          <a:chOff x="0" y="0"/>
          <a:chExt cx="0" cy="0"/>
        </a:xfrm>
      </p:grpSpPr>
      <p:sp>
        <p:nvSpPr>
          <p:cNvPr id="1208" name="Google Shape;1208;p47"/>
          <p:cNvSpPr txBox="1">
            <a:spLocks noGrp="1"/>
          </p:cNvSpPr>
          <p:nvPr>
            <p:ph type="title"/>
          </p:nvPr>
        </p:nvSpPr>
        <p:spPr>
          <a:xfrm>
            <a:off x="0" y="533400"/>
            <a:ext cx="9144000" cy="735874"/>
          </a:xfrm>
          <a:prstGeom prst="rect">
            <a:avLst/>
          </a:prstGeom>
          <a:noFill/>
          <a:ln>
            <a:noFill/>
          </a:ln>
        </p:spPr>
        <p:txBody>
          <a:bodyPr spcFirstLastPara="1" wrap="square" lIns="91425" tIns="45700" rIns="91425" bIns="45700" anchor="ctr" anchorCtr="0">
            <a:noAutofit/>
          </a:bodyPr>
          <a:lstStyle/>
          <a:p>
            <a:pPr marL="0" lvl="0" indent="0" algn="just" rtl="0">
              <a:spcBef>
                <a:spcPts val="0"/>
              </a:spcBef>
              <a:spcAft>
                <a:spcPts val="0"/>
              </a:spcAft>
              <a:buClr>
                <a:schemeClr val="dk1"/>
              </a:buClr>
              <a:buSzPts val="4400"/>
              <a:buFont typeface="Calibri"/>
              <a:buNone/>
            </a:pPr>
            <a:r>
              <a:rPr lang="en-US" sz="4400" b="1">
                <a:latin typeface="Calibri"/>
                <a:ea typeface="Calibri"/>
                <a:cs typeface="Calibri"/>
                <a:sym typeface="Calibri"/>
              </a:rPr>
              <a:t>Choosing the training experience</a:t>
            </a:r>
            <a:endParaRPr sz="4400" b="1">
              <a:latin typeface="Calibri"/>
              <a:ea typeface="Calibri"/>
              <a:cs typeface="Calibri"/>
              <a:sym typeface="Calibri"/>
            </a:endParaRPr>
          </a:p>
        </p:txBody>
      </p:sp>
      <p:sp>
        <p:nvSpPr>
          <p:cNvPr id="1209" name="Google Shape;1209;p47"/>
          <p:cNvSpPr txBox="1">
            <a:spLocks noGrp="1"/>
          </p:cNvSpPr>
          <p:nvPr>
            <p:ph type="body" idx="1"/>
          </p:nvPr>
        </p:nvSpPr>
        <p:spPr>
          <a:xfrm>
            <a:off x="152400" y="1524000"/>
            <a:ext cx="8839200" cy="2743200"/>
          </a:xfrm>
          <a:prstGeom prst="rect">
            <a:avLst/>
          </a:prstGeom>
          <a:noFill/>
          <a:ln>
            <a:noFill/>
          </a:ln>
        </p:spPr>
        <p:txBody>
          <a:bodyPr spcFirstLastPara="1" wrap="square" lIns="91425" tIns="45700" rIns="91425" bIns="45700" anchor="t" anchorCtr="0">
            <a:noAutofit/>
          </a:bodyPr>
          <a:lstStyle/>
          <a:p>
            <a:pPr marL="342900" lvl="0" indent="-342900" algn="just" rtl="0">
              <a:spcBef>
                <a:spcPts val="0"/>
              </a:spcBef>
              <a:spcAft>
                <a:spcPts val="0"/>
              </a:spcAft>
              <a:buClr>
                <a:schemeClr val="dk1"/>
              </a:buClr>
              <a:buSzPts val="2800"/>
              <a:buChar char="•"/>
            </a:pPr>
            <a:r>
              <a:rPr lang="en-US" sz="2800"/>
              <a:t>In learning to play checkers, the system might learn from </a:t>
            </a:r>
            <a:r>
              <a:rPr lang="en-US" sz="2800" b="1"/>
              <a:t>direct training</a:t>
            </a:r>
            <a:r>
              <a:rPr lang="en-US" sz="2800"/>
              <a:t> examples consisting of individual checkers</a:t>
            </a:r>
            <a:r>
              <a:rPr lang="en-US" sz="2800" b="1"/>
              <a:t> </a:t>
            </a:r>
            <a:r>
              <a:rPr lang="en-US" sz="2800"/>
              <a:t>board states and the correct move for each.</a:t>
            </a:r>
            <a:endParaRPr/>
          </a:p>
          <a:p>
            <a:pPr marL="342900" lvl="0" indent="-342900" algn="just" rtl="0">
              <a:spcBef>
                <a:spcPts val="560"/>
              </a:spcBef>
              <a:spcAft>
                <a:spcPts val="0"/>
              </a:spcAft>
              <a:buClr>
                <a:schemeClr val="dk1"/>
              </a:buClr>
              <a:buSzPts val="2800"/>
              <a:buChar char="•"/>
            </a:pPr>
            <a:r>
              <a:rPr lang="en-US" sz="2800"/>
              <a:t>Alternatively, it might have available only </a:t>
            </a:r>
            <a:r>
              <a:rPr lang="en-US" sz="2800" b="1"/>
              <a:t>indirect information</a:t>
            </a:r>
            <a:r>
              <a:rPr lang="en-US" sz="2800"/>
              <a:t> consisting of the move sequences and final outcomes of various games played. </a:t>
            </a:r>
            <a:endParaRPr/>
          </a:p>
        </p:txBody>
      </p:sp>
      <p:sp>
        <p:nvSpPr>
          <p:cNvPr id="1211" name="Google Shape;1211;p47" descr="data:image/jpeg;base64,/9j/4AAQSkZJRgABAQAAAQABAAD/2wCEAAkGBxQSEhQUEhQUFBQVFBUXFBUUFBUUFBQUFBQWFhQUFRQYHCggGBwlHBQUITEhJSkrLi4uFx8zODMsNygtLisBCgoKDg0OGxAQGywkHCQsLiwsLCwsLCwsLCwsLCwsLCwsLCwsLCwsLCwsLCwsLCwsLCwsLCwsLCwsLCwsLCwsLP/AABEIAQMAwgMBEQACEQEDEQH/xAAaAAACAwEBAAAAAAAAAAAAAAABBQACBAMG/8QARxAAAQQAAgQICAsHBAMAAAAAAQACAxESIQQFMUETIlFSYXFykTIzU4GTobLSFRYjQmKDkrGzwdEGFDRDc4LhwtPi8CSiw//EABsBAAEFAQEAAAAAAAAAAAAAAAABAgMEBQYH/8QANREAAgECAgcHAwQDAQEBAAAAAAECAxEEEgUUITEyUXETFTNBUoGRImGxNKHB8CMk0eHxQv/aAAwDAQACEQMRAD8A8SAoTKLIEJSAuWCBGQBAly1IEJSACAgCUgAgIAFIANIAgCAJSAIQgCUgCtIAhCABSAIQgUACAuSkBcqUDkBAHMxjkHcEDsz5nUIGhpAly1IEDSBAgIAICAJSAJSACAgA4UAGkASkCXJSAuSkBcBCBQUgCAIAFIAlIABCABSAAUAVcgcgIFKkIAuAgRstSBoQgCwCACAgAgIANIAgCBGw0gS4aQFyAIEDhQBKQBKQACECpgpAtwUgLkpAXAQgUBCAAQgAUgCpQAKQLcrSBxcIGsKBCwQBYBABpAlywCBLkpAhKQAUAFABpIBKRcCUi4BpAFUoEKAAgAIAFIHXIgLlSECgpAFSgCqAKlAtzBrDWRjcGhoPFBzJ3k/olSLVDDqpG7Zk+HzzWd5S5SXVIcwj9oDzW95RYNTjzZb4wO5re8osGpxfmw/GB3NZ3lFkJqUebD8YXc1neUlg1GPNk+MLuazvKWwajHmyfGF3NZ3lGUNRjzYfjE7ms7yiwmpR5kH7RO5rO8pMouoxfmw/GJ3NZ3lGUXUI82T4xu5rO8pMgagubJ8Y3c1neUZA1GPNk+MbuazvKXKJqMebB8Ync1neUZQ1GPNk+MLuazvKWyDUo82A/tC7ms7yiyDUY82T4wu5rO8osg1GPNk+MLuazvKLBqUebB8YHc1neUWDUoc2A/tCeazvKLIFg482A/tAea3vKLIdqcebAdfnmt7yiyDU482Xg1yXOaMLaLgMid5pFhs8JFRbuN00oiTXPjm9TPaKVbjRwnB7jSed+N3GdWI7zVWs6+w7KNKOz6V8IInfznfaKjzMs9jT9K+ECfSnBrzjcOI+uMRmWODd+26UtFtzRTx9OEaEmkv6xdoemv2iRw+k9xdt6Hvaxo5BmVo2RzW0GmaW/wAo4E7HMe5oPJbQ9zaO4tPWEWQJs0am0p5bJcjznHVvcdok5T0BVcVsSsaui0p1JKSvsN4nfz3faKpZmbnY0/SvhB4d/Pd9oozMOxp+lfCF2udKkBjqR7bYb47gPGPzNHkV/DbYHP6SShXslbYjjHI8i+EnNZknSBFQ3HA7EQOkkeZWMqM/MzPpGkyN2TTHoL3Bw5LAcQQdxBIPRsRlQZj0Us778J2xvzjzQsqpJqTOqwtGm6MG4rdyKcO/nu+0f1TM7LHYU/SvhHSCd2IcZ23nFOhJuSIMRRgqUmorc/I87oulPO2WY5DISlu3Zie4029wonoWtlRymY7TyPH82Zp6Z+EbZ2AubRYettdIRlQl2dNTaVIXPuSQ1Hve40eEjG89ar4jZDYX9HJSrpPdtGPDu5zvtFUczOi7Gn6V8InDu5zvtFGZ8w7Gn6V8Iwa301wEYD3XbyQHuF2I8N0dmTu4q5hdqbZh6Viozioq2wGjTucCTJJe+nvbu3NYQB1AOKtmUYdJ09+6R+Wwh5Fjpw0Cd+KhY25pLIAyuJliJJJLYbJNk7NpSIbV4X0PRpDFEWufHt6m+0Uq3GlhOD3Gk/hO7TvvKynvO7p8K6ATSQxa2Fx+cX6x99KzheMztKJ6vs5oX6A12MYbvoxXW8cTjdBw57FoHNnPSQ6ziNmzfLfT07EAMtReDJ2o/ulVTF7ka2iPEl0/kZBUDoUiJBRVr7wo+x/9JP0C0sLwHMaV/Uvojhomkua11XQF7SKs7cnCt+eZtWTOMczic+v9dnWhAesm2+ZvshY9TiZ2GD8CHQomFg5aVIWsc4ZEAkHk6VLRV6iK2MdqE39mee0d5aQRt7vWMxuWscgd9PnLnEEEAZUczmMxtNXyA1sKAO+ofCk/pf8A0iVfE8BoaM/UL3/A1IWcdKBACvXERxNdzgQP7KJ9Twr+Ff0s5/S6/wAsX9v5KaPohLXHPMbgSDR6Gm8xuIPKrRlGGVlfd50Aa3eMh7MP5JF5javA+h6ak0xRDrofLt6me0UvkaWE4PcbTAF7gHMJxOyD2EnM5Vd2s10pvyOzhjaCik5I5tIJwgtLuaHsLvsg36kur1OQneGHvbN+zC6LEHtBYXGOQACRl3wbvpJacZQkm1ZEOLxFKrRlCDu3uXuYNG0aRop8WIHeJIc+0xxLSelXu2p8zE1Wv6H8FNK0OV+yMNHTJGSRyAAgNHUjtqfMNVreh/Br1Xojo2yF+FoLo6uSPOhL9JVsQ1USUdpoaP8A9ebdX6U15mtrLFinAbcLmurrwk0qyozfka2v4f1oLmVVlrb2YnNbfUHEI7Ga8g17D+tGHW2gvfwbmBrwGEGpI6Pyj7F4upW6ElCNpbGYuOi69ZzpLMrLaijA1gLSS08mF997QRfS0hWVOL80UXQqrfF/DMsuq5HZtZxeUuY2+QBpdYHXmm9tT5jlha3ofwP9IFOouYCA2wZIwbwjdiWdOnKUm0joMNi6MKUYykk0jnY50fpY/eTexnyJtew/rReBgc4DFGbNVwkZu91Ys0sac07tEVfF0J05RUk20JNF0N0ecjcNVxgcYPoyXA+ajvWn2sG9jOdeGrLfB/BfSIOE8AF5HWwedz8IrshDqQW9hHD1Xui/g66o0B8ZkLw1o4OrL46syx/Sy2KCvNTjaLuy7goyoVlOqrLbtfQ2iiaDmE9EkfvKmqU+RsvG4f1orY58fpI/eS9lPkJrtD1oza00N0jI8GF1OkstkZkSIqzxdCs0Gqd82wy9If7Ek6X1WXkcGxaQBRjid0uLLPXheAe5WO2p8zP1Wt6X8GeTV8zjbmgntRgDoADskdtDmGq1vQ/gM8ZbLE1wogQ3mDybxknRaauivWi4qSe+x6MpDEEWufHt7LPaKVbjSwnB7mDSH/KSche8HpGI5Gt2Ry35JVuLRsklZwQyFEkUWtrLowAbxdEHpKUCmqpLnbefFlzOZrgZKs76oi+pRV+BlnBL/Yh1HICyjrkiJBTJrrKH61nsSq5g+J9DG0y/ph1Yt0RwcQHAHmgiwL3NBa4D7JJKvmATS5WtsNoD5wGTTW+gAL5CA05UQgBxq03DH/f+I5ZmL8Q6PRHgvqaFWNUhQKJ9auH7xJYvjbMwNgzNZ10DM9C2KXAuhxdd/wCSXVhcBRyiNbW4Q0iuVzJS8dZB6VJsItpz1WRw8VX4xuRqxxhYJG3r35JlThZJS411Q7CxjtSFAhk1o4CF97w0DpqRjj6mnuVrC7ahmaWf+D3Qv0KbIjEW9DXFrR109lnpc7qC0rnNWKafLZokurK3Euc3qc7jAfRJIzsFAG3VHivrH+xEqOL3o3NEbpe38mtVDZIgBdrH+Ij+p/0rToeGclpLxan98h8U85sR658e3ss9pyVbjSwfB7mGSPFK8b8b65SMROXL1Jy3Fo1yaEMAoZ9AzPR4NnqNdJQBy1Q2pwORst9fAyZfeoq/hstYL9RDqOlknXBCAMeux8j9bH7Etq3g+J9DF0zww6sWaLo+xxqtxsAHkNlzfU4HJaBglNJgrPdyiiM+okeaygB5qwfIR/3+uR6zMX4h0mh1/hfU0gKsa1iUgLHndZsdw0l7cbu6yR6iFs0+BdDia3iS6v8AJeZrxG2ya3eFXRhvi/Z5c08jK6mHy8X9RvtD/CZU4GSUuNdT0AWMdqyIEMOuYrjJ3NIJ6icH3vCt4N/Xb7GVpdf4U/v/ANFuh6ObsYgRzcVj7LXEb/m0tE5w4Twlpo7B0EUOo5jz0UAN9TeJ+sf7ESo4vejc0Pun7fyayFUNkCAF+sP4iP6n/StOh4ZyWkvFqf3yPQJ5zWYQa78e3ss9pyXyNPBeH7nTStTgvd8qPDcfAdlxjvVfWoo3O660ldWCdXPIo6S8jkPCV96NbgKtE1/t8l9B1a2J2MyCmslJAY7ZwTxy9KSVZVFlW9jo4KphZKtO1o7d52/eWGsLiTtw4Hl1cuFoNeelEsHLzZbemaflFlhpUYBtxsbRgdY5CWuo+eq6UPBy5irTNP0skjY543BklYXxk2w82UAbf+0lguwd5eZDWqa/aNNWtt2meHVZZ4E+G9oDCR14TYUuuQ5EHdNf7fJJNUFxt0+I7rY6h1AZBJrkBe56/wBvk1kxwMjY+Qk4XGxGdhkf0qKUHXeaJYo4hYFOlUV3v2FPhCDnu9Gf1TdUnzJ++aXpf7EOsIOe70Z/VGpz5h3zS9L/AGJp+qwZXyNkacVHCWuHzRXGGw9KmjiYwWV+RQejq1b/ACxtZ7d5wOjk/MonwiXNrzua3E/qKe8XTGLROJ5L5OurtThsrHGUGntJAY4bDdDNMlioyWVIf3ZWpfXK1lt38iDWEHlHejP6qLVJl7vin6X+xd+lRtFkvAOwmJwB6iSjVJid8UvS/wBgYo5mSMa8glgOcZqhLH09SWNN0HnkQ1sSsalSgrO99v2OMOri0VwrHNGwPic6uo2D61NrkORW7pr/AG+TnNqrF4UraGxrYy1o8w2+e0a3DkKtE1/t8naNkcEbQ+S8T5CKYdzYgd/Uo5rt3ePkTUZ6g3Gor35F2zxEXwmEHYXhrL6sTgT5kmqTJXpel6WVknjaAcZIOWJrQ9t8mJriAehGqzDvel6WYNOeDPGWmwRDRqubuVulFxjZmJjaiqSnNeaPQpTnBBrvx7eyz2nJfI1cF4fuNJ/Dd2nfeVkved7DhXQqmkiMutJi2M1vtvmIN+qx51PhY3qGfpSWXDtc2kKdEmAydVHbiqrPzjYcPOWlaZzANL0jEcsgNm6hWYrYARkQKB5AgBnqE8SXtR/dKqeM4UbGhvFfT+RmAs86MsE1gK9f7Yv6Z/EetTCcBzGlv1D6IV0rRlkOxAp6ubb5m+yFiVeNnY4PwIdCiYWTpo/hN6wnU+JEGK8GfRnkdGnoijXSMneZ20dYz3LcOL3m98gAJDiCdtOJJ6HAyvB6nNF9GxAFtRPt8mQHyR2bPGxbOjZ3qtivD9zR0X+pXv8AgarMOnAUALNfniRdqb2YT+S0MHuZz+mfEj0/kyavmp1b3bwSCTuzDmnzYgArhjlNM0gEkjqJ5w5DvPLnZBG0oA6nxkPZh/JIvMbU4H0PUFNMIQa78e3ss9pyXyNTB+H7jSfw3dp33lZLO+p8K6FEwlRy0yHHG69zXOHWxpdXnqvOp8PK1RFHSUU8NL2/It1dEDm024bh4Q/tDmnzg0elahypw06INO7Fzd99Is4R1kkoAY6gHEk64vulVLGbkbOhvFl0/kaLOOiIgBZr7bF/TP4j1p4TgOX0t+ofRCtWzMAUCnrJxn5m+yFiVeNnY4P9PDoc6TCydNG8NvWE6HEiDFeDPozxsEV+agd27l3Zcq3GcWbdL0UhrfCyyzxAcpw4gBtvIYutAHb9n28eToi++WHL1etVsV4fuaOi/wBSujHCzDqGBAgs1+OJF2pvZhWhg9zOf0z4ken8mbQtGsYto5aJHSCMDs+gt84Vwxzjpmj4czv2DOz0CwCeuh1IA6kfKQdmD8ki8xlTgfQ9SQmmGef1349vZZ7TkvkauC8P3Ouk63Ae8cEcnu/mfSP0FW1WL8zfWlasdlkUGuG+SPpf+CNUjzF73rcl/fc0aHp7ZHYDGQHMlBIk3cE88zoTXQVJZ09wqxtTFNUZWSk7EdquA7WvP97fcUeuS5FnueHqfwFuq4RsbIPrG+4jXJche5oep/B0eY9Hjc5rHOxSRggyDmykVxE6L1h2lssRVab0c1Om732bTMzWJkPEa1o+kXO7sJbQ25uIvkU8cLTW9XKlTSmInuduhY6ywEh7Q47sLnNHRYcCRedEEg9CSWEpvdsFp6WxEVZ2fVGsxxzsie5jxxXCmyCqEj+ViglUeHeSJbpYfX71Zuz3bEU+DIebJ6RvuJuuy5EvcsPW/gh1XDzZPSN9xGuy5C9yw9b+C2statZK5vBE4aF8JV00fQUiwsZrM3vKa0jVors1a0dnwZvhpvkj6X/gl1KPMXvetyR31frZrpY28ERie0Xwl1ZrmJHhYxWa+4R6Tq1FkaVns+SrdWxDNvCNNZHhGnvBjojoKZrsuSLb0LD1v4INE5zst+BrGOPW6j6gEuuvkN7lh638FmQxQMke1jycAFGQbDLH9DaiNV13kYyrhVgUq0Hd7tv3Mnwy3yR9L/wUmpx5kHe9bkv77g+GW+SPpf8AgjU48w73rcl/fc0tMc8bS5jhhfIBUg3tiJ2s6k2T1fZHbckpQekG5Tdrcjm3V8QNtErTytlwnvDE3W5cibuaHqfwA6tiuyJCTtJlBJ85Yl1uXIO5oL/9P4MunRhs8QbdAQ1Zs/N30rdKWaN2YeNpqk5wXkejSnOHntd+PZ2We25Ktxq4Lg9xfpfjH9t/tFKtxbZzalEN+pvHN7Mv4Mihr+Gy3gf1EOo5WSdaEIHIxa+8R9az8OZXMFxPoYum+GHVijQMWIFu7Pfs6wCRyXS0DnznpGKzi29VZno3XtQB6TVP8PF9Z3cK+llYzxDptDeA+pqVU1wFAoj134+TtfkFt0uBdDia3iS6v8mJSERr1P4+H+oz2gmVOB9B9PjXVDwLEO2IgQz6x8TL2W/jRqzhPEMzS/ge/wD086tU5ciAHWqfFfWP9iJUMZvRvaH3T9v5NSpm0BAgt1j/ABEf1P8ApWrh/DOR0n4tT3/B6NPOXPPa88ezss9tyVbjVwXB7i7TPGP7b/aKVbi2zm1KIb9TeOb2ZfwZFDX8NlvBfqIdRysk64LUDjLroXD9bH7Eyt4LiZi6a4Ye4r0XSGt8NpNb2hjr/tdWE9IK0TnimkyB3gtIHKcIPSA1uQ69qAH+rfERdT/xHLKxniex0+h/BfU0Kqa4CgBJrz+Il7X5BbdLgXQ4mv4sur/JhUhEa9T+Ph/qM9oKOpwPoPp8a6oerFO2YECGfWPiZey38aNWcJ4hmaX8D3/6edWqcuRADrVHivrX+xEqGM3o3tD7p+38msqmbRVAC7WP8RH9T/pWrh/DRyGlPFqe/wCD0JTzlzz2vPHt7LPbclW41cF4fuM9IjbjdxIvCd/Kj5T9FZjrTXmdpDBYdxV4/koI2+Ti9FH7qTt6nMfqGH9H5LAhoc5rI2uEcpBEUdg8E76KfTqSnJRk7orYvC0qNJ1KatJbn7ij4Vl5zfRRe4rvYU+Ri65X9b+SfCsvOb6KH3EdhT5BruI9b+RjqvSnSskEmB4DoiLiiyJEufgqviF2SThsL+A/2ptVvqSWy5q4Nvk4vQxe6qusVObNbu/Dej8hEbfJxehi91J29T1MO78N6PyZtbaa+Pgmx4GjATQiiq+EfytVyhBVI5p7WY2NlLD1nCi3FbHZMwfC83Ob6KH3FPq9PkVdcxHrfyA64m5zfRQ+4jV6fIXXcR638nodLDS4ksiJIaSTFESSWjMnCs6dWcZNJ7Dew2CoVKMZzjdtXb2nHg2eTi9DF7qZrFT1Mm7uw3o/J10RrQ9pDIgQ4URFECDy3hTo1qknZshxGBw8KUpRjtS+5g1TJLIA58gDdwbFo4c4DaS5zMLG/SN9AKt1eyg7KO0o4Wniq0c8ptL92NdK0NwHhOYasGtHl2bSY+AY4jlLSa5CoVOHpX99yzKhVa+mrK4p0KeQvljlwOAjuuDiLT8rFhcCGZijY/VS1MkaeensKdCNWeIVHENtb7Pdu2M7Ojb5OL0MXuqqq9Tmavd+G9H5K8G3ycXoovdS9vU5jdQw3o/Jn1npLo2RiMMaC+W6iizpsNfN6VaoLtE3PaZWP/1ppUfpTW2wudrSXnN9FF7isdhT5FHXK/rfyV+FJec30UXuI7GnyDXK/rfydJ5C6aFx2kQXkBybhknxSSsiriJOUZSk7uzPTlIYB53Xnj2dlntOTvI1MFwe41n8J3ad95WNLeegUuBdCiQeSXwH/wBOX8JyloeIinpD9PL++Z5taxyZEAONQ+DL2ovulVLG8KNnQ3iy6fyMlnHREQAt1/ti/pn8R608HwHMaV/UPohUrZnAKAPXT7f7W+yFh1eNnY4L9PDoUTC0dNH8JvWnQ4kVsX4M+jMuh8UNw8jarbk0VXr71YltbuSwilFJbrL8G/S9KcQ0bMgTRBBO45OPRRPG2pqQ2EIpuwuiHyh/ou7uGhI9ZKkfhPqirVUViqb87S+C7lWLrKoGGDXngRdqb7oVfwe5mBpjjj0/kTlXTGKoA2u8ZB2YPySLzG1eB9GepJTTCPPa88e3ss9pyXyNTBcHuOJ4HYncR3hO+aeUrJadzvKdSGVbVu5lf3d/Mf8AZP6JuVknaw9S+SSaO/C/iP8AFyfNd5N3QpaKtUTZTx9SLw8kmvn7nnv3KXyUno3/AKLTzLmcxlZP3KXyUno3/ojMuYZWN9R6JIGyXHIONFtY4bpejpCqYzalY1tENRqSzbNnn1GH7s/mP+y79Fn5WdB2tP1L5D+7P5j/ALLv0RlYdrT9S+ULte6JITFUch+TOxjj/Mf0LSwjtDac3pRqWIbW3YhZ+4y+Sl9G/wDRWcy5mfZgOgS+Sl9G/wDRGZcwsz1c2jvvwH7G/NPNHQseom5s6zB1YKhBNrdzOf7s/mP+y79FHlZZ7aHqXyjpo+jvxN4j9vNP6J8IvMiviakHRnaS3PzFuopXMDWTRTAADC/gnuA6HtAuhyjMK9XpXblH4M3CaRSpqnU8tz+w51hpLMP82Q7gyLSC6+uQUOvMqCNKTf8A8Leu0qe1v42iPVscr5ZXOie0GKgMDgAOFiIAJGZ2+tT1oKNKyKOHxTrYxVJbFZpdDW6B+9rh1tKo5Wbfaw9S+SoidzXdxRlY3tIc0YtdaLIWxUx540uxjjtEPR0HuV7CbE7mFpZqU45duz+RQdCk8lJ6N/6K5mXMycrB+5SeSk9G/wDRJmQZWaJWkSwggggQWCKI2bQhDK3A+h6clIYJ57Xfj29lntOSrcamD8P3OcOi8JNJiLg0PdeHwjbjTW3kCeU7KJUdSpkj9zawWDeIm/St/wDw9PBq+KgAyEXsBaHuN8j5JmyHraB0Kl2877/78Gx3fQjsyi06A1kwczigNkDm4nFouJ4DmF3Gq8i12YPLeUjrZoNSIXo7sq0KkN19qOgcqRrWRLQKkjlp0RfHhBr5VhJN00Bktk/95FZw81G7ZnaRw8q7hCH3v9kbdC1FGW5MLumR85cT2Yaazs24hOeJkRLRlGOyV2xXrjVjWW6OxXhMLsQq6xMfQNA5FrgHDp3T0a+Z2ZTxWjXTh2kN3mjTq53yMfU/8Ryq4vxC/ohf4X1O+Iqqa1kEuKAshJrs/Lydr8gtqlwLocVX8SXV/kxYuk96eRXNeqD8vF/UZ7QTanAx9LjXVDsO6ViHbtINouJZGbWLvkZey38WNWsL4hmaWX+D3R31JHwdCy1x8J7SQ8nLih44zWjZTaLjtNbHVajk/sS4bAQpQWy8vMa6a7iViLgbtr3GSN1H5zXSPHnDmubtpRqTuS9jGorSSsI4YcDSG3hMjy0E2QC2MYSd9EEX0J1aeZJ+ZBhcKqFScVudmv3LWoC7ZAJTkNaQt1if/Ij+p/0rToeGjktJeLU/vkehzTzmDz+uvHt7LPaclW41cF4fuadXUXTDeJXX1GwD96qYhbV0Ou0K12Ul55v4Hmjtk4N9E0do49fSxVxejj+ZVNhqtrMhfMMv+9FfcD5k9C1HZXAFANIgADb5r7j+uFSQ3CraxhogdTqAIojjAHPkFtN9kVdpXvCplurmLSjYJdyOu+hpBB82XmTo71YWpbK77rP8HHVviIup/wCI5LjPEMvQ/gvqaFVNUhQKJddePk7X5BbVLgXQ4nEeLLq/yYlIQmrVHj4v6jPaCZU4WSUuNdUPAsQ7hkJQhDNrA/Iy9lv4satYXjMzSrtRT+6Nmhs4QAt2OzG/btFbyOTbtSNZXZmjGrGUFNbntNWnaM4UeNsA4wduFADExl5ZUAazsptwhNPYLnEEZbnOaesBrj7XqSzTST5kKqRlVlFeSV+u1lVESAKcNF2sf4iP6n/StOh4ZyWkvFqf3yPQFPOYPP668e3ss9pyVbjVwXh+52boUsczntMfhOyLxRBcTRCrzqU5xs2b2FpYqhPPCOx7/ueij1i2hijpw2VJE4eZ7hiaOgbFUcF5SX7msq1R7XCX7f8ARZJwj5Q93Bsja2U0JMRzieMTnfOOalioZWk7yZWrV67nGU4uNOLu/wD05iWPysf2v8KPV6nIsd54fm/gsJo/Kx/a/wAJNWqcg7zw/N/BZwLm3C+JzmyMJt2WEtkBB68u5PhTyX7TZchqYx1JxeH2tXuvsxrBrCNopzXtNZhobI3qD2uBI6HbLUTX3RbzyntcWhXrZjpRUQaxpqy97A4gbBhbk0dAU1Fwi7ye0rYyeIqQdOnB2e9ghjEUcbXyRtdTj4W4yOo2itB1ZZobiLBV4YSDp1tjvcvG9jrwyRmttOJrroZKF4eovIuLSWHe5v4ZXh4/Kxfa/wAJdWqchO9MNzfwZtaaqe6V7mujokEccDKgrsK8IxSb2mHPB1qsnOEW09qMnwLJyx+kCXWafMb3difQzRq3VD2zRuJjoPaTxwcgbSSrwaaTHRwVeDzSi7LaaxPHXjYvtf4VLVqnI3e9MNzfwAzR+Vj+1/hLq1TkJ3ph+b+ASxiSORrJIy4taaxbhLGSdikpQdKWae4p4zEQxUOzpXcrmfV8OkQE4HxUfCa5zXMPWD94U1SdGe/eV8PDGUVaMdnL+s16VpWkvBa392iB2mIgOP8AcSSPMo4xop3bbLEqmNatGFjNokHBRgSPjaTI8jj3fFiB/wC9KWsu1tk8iPB1NUclXum/cJ0iPysX21Dq9TkXe88Nz/Yhmj8rH9r/AAl1epyG95Yfn+xg1gR+8R0QR8jmMwfB2K9RTULM5/HzU5TlHc/+HoSnHNHn9dePb2We05L5Grg/D9xnpHhu7TvvKyXvO9hwroVCQcRzSWvA2mOQDrMbgFJSaU0yvjIOdBxW92/Jo1Pq6MADCwuyt72MkJP0WyW1rbyFBzipJ15tkNPRtKlG7V3zZ11tq2IiiGD6ccbI3NOWZEdNeBYtrmh1ZhJCvJMKmj6VWOxWfNCjU7C0TA7Q6MHrAlUmKacItFPRlOVOvOEt6X8m5UTdIgdcz6bo4fJFYtojsi6xfKvAbY2X9wKuUqmSls33MephViMY825JX/hHodAfbQA5wqgGtc6Ng5A1jHsA6hidvKgcmaEqMYbEkJf2giEgJ8J4BLXnN5oWWPdQLxQNFwxAilPRquL27ipjMBGpByStJf2x3mOfmb7IVaqvrZbwf6eHQ5gphZOmjnjN6wnQ4kQYrwZ9GYdRaAygXta5xAPHAc1gqwAwkNc6syXnCMsrV2tXle0dxmYTRkVDPUV2/LkOdO1dHhzZE7LYI4onbcsMkTWuaeSw5vKoVWmnvLDwVKpsy/Ag1fBglkAJI4K2kiiWmWLaOUZg9IU1aeelf7lHD4V4fGKL3WbXQ2kqgboEoHLSdGD+CxZta6QkXRdYiwtvcDRz5AVZpVMkHbeZ+IwmsV1m4UvnbsPQavbxOI5zQPmxYo2D+2OM/wDsXOO0hRubvtJ3QhT+lJfB5/8AaDRGutzQA8WcTQ1oe3acQZTS6jYcALF2L2WKFZ3s9xSx2joum6kFZrb1FLvGQ9UP5K6vM5urwvoemP8A3ammJtEGufHt7LPaKVbjTwnh+400jwndp33lZL3new4V0KJBxZu0bqzPUMz6gUsVtEclGze66NmiRmxRw0avZ5toHJlYsWnMnlZLaHTQ7EbN7ss+Wm7TW05WaCRBBpx2CzQ3AunrnxDzhsgPrBU1VWpRMmjJSx1Rrlb4sabVQ0yIAD3/ACjG73RcXpLZJMu4nuVhL/Hf7lOlUSxc4Pe0re1xnomiEgnjZgjihxsHaDhY7o4pwnLamNl2c7MXaw+Ta4u3A+dxyA67T4LNJIbWqxhSc3uRebb5m+yFFU42QYN/68OhRMLNy+j+E3rTocSIMT4MujK6MMQBbsIDgdwGRsncBlnuUj2bGWYyTjmW57TbprXZW6wGjeDWVEmnO87sgckg2m4u9hWHfKuG8Qkn+6aIj9fOpWv8Tf3RRrNa5TXmlL9y5KrF0CALRjMcrrob+JWL8QKWK+m4yE12jh52v+bjHR9EJaSTVji5DPO8iQd4Hg57kjHzmk0LdY8Rjy7cCM+UggDrz2J9NZpJIbiaihRlN7rMSO8ZD2YfyWmvM4afA+h6UlNMYQa68ezss9opfI0sHwe5tfprXSOaxkz3YncVjA4miboB1lU3hvNs6WGlXwqDZbSpDELlh0mMbAXw4BfJZNJFh090kPlpOUeKm0c9H0yOQlnygxMlFlra8U887oTuwdP677iOWO1ldio2zbL3GWr9PMTQCDKAKxXwT63AuBcHDoIVeTi3dbDTpxrKKjUadvMtpusDKKA4LKsV8M+t4beEMHUkjlTu9v7CzVbLam0nzFkccejxuJc92J8YyY0VTZTvf1qw3rGxbLGWoS0fLPL6s2waaFookAJL2kgEM4MvkwnY4tYThB+kQehV5wUXa5p0q9WazOFur/8AAafAIgTb3YRbm8Hgka3nFjyCW9LbrfSIUlJ2uNrYmpTWbJdfZmCeBk7Y3h7200gcRpOUjs8n5Kxn7D6GrmeqU8ZPt4PLbZ8DGHTngU5zJayDpIBi85bIL86ruUL7E17mjGniLfU4v5MGsNHMxuSZ2Wxoia1repof61LTrwhuiVq+CxFbZKaty2h07WEbJHNPCHDQsNbnTR9JO1Zz+q+8rw0l2MVSy3ts3/8Ahpbo8hFiDSOgFkYcepheHHuUfYR9SLPeFW1+yfyZ9F05nCtYWytdjDSHMaC0k/OGKwn6s4rNcr1NJ9onTy2b2b+fsX1W7gBTXGRu0Nc3gy3lLJGuJafMVHUqRm72sy9hqFejHI5Jx8vsbtI1sXihHh6XSGUA8oZTQT0kpn0+bJ7VFw2v9xQyFkXCyufI8llHiNBOKWPPw+hWVNVV2cVYyqlOphZ6xUeZ/wDRjomiB7buQEi8AjxvAOwuAdhaD9JwPQq8oKLtc0qVarJZpRt1f/gNN0URtJ+UcQLLDHgkwja4Nc6nAfRJrkRGmpO1xlbEVYJyULr7P/wXHBM1j2vkYWPko4W3ZbEbyf0BWLKissttzPhKeMn2lN5XEbQ64e0VUbjvcWOYT2mtfR9SrvL5XNJRq2+q1/79mK9YxmYgvkIA8FjIgGN6hjz6ypqdWENyKmJwmIr7JTSXIW6ZGGzRNBsAQ0SKvZuzVynLNG5z+KpOk5Qfkv4PRJTBPPa7d8s0/Rb7RTluNPBq8LLmP9XhrS4VxXOJduxmyePRGIAkgAkNGZKzKk3J3O6w+EjRp5Y7/N/c36ZgYKYGtsUcIGFwO57QcL27LDm7DYJTE2OjTzr6tx5aKAM0kYRTS2UgbcNwyAtvoIPqV3O50XfeYk8MqGNgo7nZo3KgbpYFIBWZgcG3mOFaa5cMcxr1Kak7KX98yrXpqpWpKW5Nv4Qx0OasnUQTZxAEXvccTXDpJwk1spMaL8o3QNL0i9goN8EUBR6gABfQBYOYREFBJGKKMNY1o2AyV1cI6gnVpZmm+RSwlNU3Ugtyl/CCFCWyEoApHHU8j94fTTvbTRbmnccwAd2auVJvIo/YytH4WMpzqyW27S/kdRCMtJLG5bbY0mze90ZJJr50gJ3Uq12aTg72Qs0hgfLE7ex7MJNk4MQBZZzIFgi7IzCmpzcU1zKePwkZRU1xJr4vtOQVYvkQAQwEOBzFNP2ZGO/JSU3a7RDVpqbgpc7/AAmzboEuEgEXneyze9wtpz25gXuFIaJ5RvEmmaQSTQqjYyAOIbDQAz6aBIOdoSFjC0RTozA0PA2CZ9DktkRr1qas7xi3yMvC01Tr1Yx3XX/Tqq5fAUoC7WB/8iPqh/JaVDwzktJeLU/vkPiU85s8/rvxza24W9+IpVuNTAyyxvyf/D0WixY8wcrIJsUCDm2yQLvlIvuWZJNOzPQIVozgpx3M1aboufFs5AVdnLrcTXXQGwWm7gpzvsZ5wTB2lNo2GslF8p4KQn1n1K3GLVF38zExVZVMdCMd0dnv5mtUjYICgDjp8xawOG0TMPXxJbCs4eKldPkZukKzozp1F5NjvUskcgxRvGLmkgSNPZxNJ38ZrgopxlF2kXlioVo3g9n7+5x15NHFZLml3MBBcT0gE4RvJJJPKlpwlN2XyJUxlOjC830XmxdoTyYmE7TjJ6zI5OxMUp2XIq6OqOcJTe9ybOtqsaNyFAoIZAZ5Y/nF9tHOtrQWjpyCt1YtRUvsZujcRHNOk9921/I4boYw0axHPa0HLoLg4fYdtNFV7mh2n1C2d/ByRsPhOkZQ34cQJcRuuslNTjmu/JFfH4iMKajfbJpe19pxBVexZb2kJQIznpMpbG9w2gMI9LGp6EVKVmUcdVlShGpHepIa6k0mKQWHsa7ex7mtcD0YqxDkIIPfSSdOUHtJ44unXjeD9vNHPXekxR2cbHO3MY5riT04cmi7uySUU6cpvYFTGU6EPre3yXmxNq15MZJ2mV5PWWxqXExSypGdoyo6kqk5b27/AJNNqtY1znJJSdGNyKc7bDDrD+Ij6ofyWhQ4Dl9JP/LU/vkPU85sQa7NSg8jW94JTluNLCNZPcro2uJInOdFhjc427DjIJOebXuLT3Jk6UZ8Ro0cXUpcL2cvI76R+0ekSAte5padrQ3gwesx4Se9NWHpp3sTT0lWkrXS6f8A0xwaYGOxNjjBAI/mnwmlp2ychKklDMrMqwq5JKS3o0fC7uZH3Se+odWgW+9MRzXwifCzuZH3Se+jVoB3piOa+EVm1kXtwujjqwf5ozAIGYk+kU+FGMNxFWxk6ySm1sM5lb5KPvm/3FJYgzoglb5KPvm/3EWYmc1Ra0c1oaI46F1407SSc+E5SVFOhGTuyzRx1SjHLBq3sW+F38yPuk99N1WBN3pX9S+ET4Xd5OPuk99GrQDvWv6l8I4T6ZjcXOjjxE2SDMM/NIplGysU+2+rNfabW/tLpIFB5A5Lcf8A2Li4d6i1enyLHeNb1fgxt04h4k4NheDixEzE2N5uTNSZNmXyK8q7lLM3dnb4XdzIu6T/AHFFq0C33piPUvhE+F3eTi7pPfRqsA70r+pfCKSa0c5paY46NX43cQ4Z8JygJ0KEYu6I62OqVY5ZtWMxlb5KPvm/3FLZlVyQBK3yUffN/uIsNujvFrIsGFscYFk/zTmQAdsn0Qo50Yz3lihi50b5Gtpb4XfzI+6T30zVoFjvSvzXwgHWrvJxd0nvpdXgNekqz818I5fvBklY4gA4mCmg1TSANpJUsYqKsijiKrqZpSe1npbSGIAsB2i0DrsgibyBAZmWETeQIDMw8E3kCBLssIW8gQJd8wiFvIO5AmZk4JvIEBmYRE3kCAzMghbyBAZmHgm8g7kBmYRE3kCLhmZOCbyDuQGZk4JvIO5FwzMPAt5B3JLhmYOCbyBG0MzBwTeQdyUMzBwLeQIDMwcE3kHcgMzBwTeQIDMwcE3kCBU2Dgm8gQLdgMTeQdyAuypibyBAuZg4McgQGZhKBCNKAZa0CBtABBQAbQBYFAjQbQFiAoEsG0BYOJAhLQAbQAA5ABtIACUoAtAAtAtiWgWwCUCgtAFbQBCUAVKAAUClCUDrECALAoEsFA0IQAQgA2gA2gCWgA2gA2gCIEsFAEtArREDbAtAqQMSBSWgAWgAIABQAEAQlAFSgVIFoFsUKBQhAFkAG0DbBQIEFABCAIgCAoAKADaAJaADaAICgCWgAFAAQBEAC0AS0AAlAEtAAKAKlA9AQBQoAEbjQ6h9yB0tjZYFA0NoFLWgayWgRhaUCEBQAQUAQFAobQIQFABtAABQAQUAC0CkBQIC0AS0CgtAhCUClbQOJaAK2gCWgDFJpDrOe87glsWVCNj/2Q=="/>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endParaRPr sz="1600">
              <a:latin typeface="Calibri"/>
              <a:ea typeface="Calibri"/>
              <a:cs typeface="Calibri"/>
              <a:sym typeface="Calibri"/>
            </a:endParaRPr>
          </a:p>
        </p:txBody>
      </p:sp>
      <p:sp>
        <p:nvSpPr>
          <p:cNvPr id="1212" name="Google Shape;1212;p47" descr="data:image/jpeg;base64,/9j/4AAQSkZJRgABAQAAAQABAAD/2wCEAAkGBxQSEhQUEhQUFBQVFBUXFBUUFBUUFBQUFBQWFhQUFRQYHCggGBwlHBQUITEhJSkrLi4uFx8zODMsNygtLisBCgoKDg0OGxAQGywkHCQsLiwsLCwsLCwsLCwsLCwsLCwsLCwsLCwsLCwsLCwsLCwsLCwsLCwsLCwsLCwsLCwsLP/AABEIAQMAwgMBEQACEQEDEQH/xAAaAAACAwEBAAAAAAAAAAAAAAABBQACBAMG/8QARxAAAQQAAgQICAsHBAMAAAAAAQACAxESIQQFMUETIlFSYXFykTIzU4GTobLSFRYjQmKDkrGzwdEGFDRDc4LhwtPi8CSiw//EABsBAAEFAQEAAAAAAAAAAAAAAAABAgMEBQYH/8QANREAAgECAgcHAwQDAQEBAAAAAAECAxEEEgUUITEyUXETFTNBUoGRImGxNKHB8CMk0eHxQv/aAAwDAQACEQMRAD8A8SAoTKLIEJSAuWCBGQBAly1IEJSACAgCUgAgIAFIANIAgCAJSAIQgCUgCtIAhCABSAIQgUACAuSkBcqUDkBAHMxjkHcEDsz5nUIGhpAly1IEDSBAgIAICAJSAJSACAgA4UAGkASkCXJSAuSkBcBCBQUgCAIAFIAlIABCABSAAUAVcgcgIFKkIAuAgRstSBoQgCwCACAgAgIANIAgCBGw0gS4aQFyAIEDhQBKQBKQACECpgpAtwUgLkpAXAQgUBCAAQgAUgCpQAKQLcrSBxcIGsKBCwQBYBABpAlywCBLkpAhKQAUAFABpIBKRcCUi4BpAFUoEKAAgAIAFIHXIgLlSECgpAFSgCqAKlAtzBrDWRjcGhoPFBzJ3k/olSLVDDqpG7Zk+HzzWd5S5SXVIcwj9oDzW95RYNTjzZb4wO5re8osGpxfmw/GB3NZ3lFkJqUebD8YXc1neUlg1GPNk+MLuazvKWwajHmyfGF3NZ3lGUNRjzYfjE7ms7yiwmpR5kH7RO5rO8pMouoxfmw/GJ3NZ3lGUXUI82T4xu5rO8pMgagubJ8Y3c1neUZA1GPNk+MbuazvKXKJqMebB8Ync1neUZQ1GPNk+MLuazvKWyDUo82A/tC7ms7yiyDUY82T4wu5rO8osg1GPNk+MLuazvKLBqUebB8YHc1neUWDUoc2A/tCeazvKLIFg482A/tAea3vKLIdqcebAdfnmt7yiyDU482Xg1yXOaMLaLgMid5pFhs8JFRbuN00oiTXPjm9TPaKVbjRwnB7jSed+N3GdWI7zVWs6+w7KNKOz6V8IInfznfaKjzMs9jT9K+ECfSnBrzjcOI+uMRmWODd+26UtFtzRTx9OEaEmkv6xdoemv2iRw+k9xdt6Hvaxo5BmVo2RzW0GmaW/wAo4E7HMe5oPJbQ9zaO4tPWEWQJs0am0p5bJcjznHVvcdok5T0BVcVsSsaui0p1JKSvsN4nfz3faKpZmbnY0/SvhB4d/Pd9oozMOxp+lfCF2udKkBjqR7bYb47gPGPzNHkV/DbYHP6SShXslbYjjHI8i+EnNZknSBFQ3HA7EQOkkeZWMqM/MzPpGkyN2TTHoL3Bw5LAcQQdxBIPRsRlQZj0Us778J2xvzjzQsqpJqTOqwtGm6MG4rdyKcO/nu+0f1TM7LHYU/SvhHSCd2IcZ23nFOhJuSIMRRgqUmorc/I87oulPO2WY5DISlu3Zie4029wonoWtlRymY7TyPH82Zp6Z+EbZ2AubRYettdIRlQl2dNTaVIXPuSQ1Hve40eEjG89ar4jZDYX9HJSrpPdtGPDu5zvtFUczOi7Gn6V8InDu5zvtFGZ8w7Gn6V8Iwa301wEYD3XbyQHuF2I8N0dmTu4q5hdqbZh6Viozioq2wGjTucCTJJe+nvbu3NYQB1AOKtmUYdJ09+6R+Wwh5Fjpw0Cd+KhY25pLIAyuJliJJJLYbJNk7NpSIbV4X0PRpDFEWufHt6m+0Uq3GlhOD3Gk/hO7TvvKynvO7p8K6ATSQxa2Fx+cX6x99KzheMztKJ6vs5oX6A12MYbvoxXW8cTjdBw57FoHNnPSQ6ziNmzfLfT07EAMtReDJ2o/ulVTF7ka2iPEl0/kZBUDoUiJBRVr7wo+x/9JP0C0sLwHMaV/Uvojhomkua11XQF7SKs7cnCt+eZtWTOMczic+v9dnWhAesm2+ZvshY9TiZ2GD8CHQomFg5aVIWsc4ZEAkHk6VLRV6iK2MdqE39mee0d5aQRt7vWMxuWscgd9PnLnEEEAZUczmMxtNXyA1sKAO+ofCk/pf8A0iVfE8BoaM/UL3/A1IWcdKBACvXERxNdzgQP7KJ9Twr+Ff0s5/S6/wAsX9v5KaPohLXHPMbgSDR6Gm8xuIPKrRlGGVlfd50Aa3eMh7MP5JF5javA+h6ak0xRDrofLt6me0UvkaWE4PcbTAF7gHMJxOyD2EnM5Vd2s10pvyOzhjaCik5I5tIJwgtLuaHsLvsg36kur1OQneGHvbN+zC6LEHtBYXGOQACRl3wbvpJacZQkm1ZEOLxFKrRlCDu3uXuYNG0aRop8WIHeJIc+0xxLSelXu2p8zE1Wv6H8FNK0OV+yMNHTJGSRyAAgNHUjtqfMNVreh/Br1Xojo2yF+FoLo6uSPOhL9JVsQ1USUdpoaP8A9ebdX6U15mtrLFinAbcLmurrwk0qyozfka2v4f1oLmVVlrb2YnNbfUHEI7Ga8g17D+tGHW2gvfwbmBrwGEGpI6Pyj7F4upW6ElCNpbGYuOi69ZzpLMrLaijA1gLSS08mF997QRfS0hWVOL80UXQqrfF/DMsuq5HZtZxeUuY2+QBpdYHXmm9tT5jlha3ofwP9IFOouYCA2wZIwbwjdiWdOnKUm0joMNi6MKUYykk0jnY50fpY/eTexnyJtew/rReBgc4DFGbNVwkZu91Ys0sac07tEVfF0J05RUk20JNF0N0ecjcNVxgcYPoyXA+ajvWn2sG9jOdeGrLfB/BfSIOE8AF5HWwedz8IrshDqQW9hHD1Xui/g66o0B8ZkLw1o4OrL46syx/Sy2KCvNTjaLuy7goyoVlOqrLbtfQ2iiaDmE9EkfvKmqU+RsvG4f1orY58fpI/eS9lPkJrtD1oza00N0jI8GF1OkstkZkSIqzxdCs0Gqd82wy9If7Ek6X1WXkcGxaQBRjid0uLLPXheAe5WO2p8zP1Wt6X8GeTV8zjbmgntRgDoADskdtDmGq1vQ/gM8ZbLE1wogQ3mDybxknRaauivWi4qSe+x6MpDEEWufHt7LPaKVbjSwnB7mDSH/KSche8HpGI5Gt2Ry35JVuLRsklZwQyFEkUWtrLowAbxdEHpKUCmqpLnbefFlzOZrgZKs76oi+pRV+BlnBL/Yh1HICyjrkiJBTJrrKH61nsSq5g+J9DG0y/ph1Yt0RwcQHAHmgiwL3NBa4D7JJKvmATS5WtsNoD5wGTTW+gAL5CA05UQgBxq03DH/f+I5ZmL8Q6PRHgvqaFWNUhQKJ9auH7xJYvjbMwNgzNZ10DM9C2KXAuhxdd/wCSXVhcBRyiNbW4Q0iuVzJS8dZB6VJsItpz1WRw8VX4xuRqxxhYJG3r35JlThZJS411Q7CxjtSFAhk1o4CF97w0DpqRjj6mnuVrC7ahmaWf+D3Qv0KbIjEW9DXFrR109lnpc7qC0rnNWKafLZokurK3Euc3qc7jAfRJIzsFAG3VHivrH+xEqOL3o3NEbpe38mtVDZIgBdrH+Ij+p/0rToeGclpLxan98h8U85sR658e3ss9pyVbjSwfB7mGSPFK8b8b65SMROXL1Jy3Fo1yaEMAoZ9AzPR4NnqNdJQBy1Q2pwORst9fAyZfeoq/hstYL9RDqOlknXBCAMeux8j9bH7Etq3g+J9DF0zww6sWaLo+xxqtxsAHkNlzfU4HJaBglNJgrPdyiiM+okeaygB5qwfIR/3+uR6zMX4h0mh1/hfU0gKsa1iUgLHndZsdw0l7cbu6yR6iFs0+BdDia3iS6v8AJeZrxG2ya3eFXRhvi/Z5c08jK6mHy8X9RvtD/CZU4GSUuNdT0AWMdqyIEMOuYrjJ3NIJ6icH3vCt4N/Xb7GVpdf4U/v/ANFuh6ObsYgRzcVj7LXEb/m0tE5w4Twlpo7B0EUOo5jz0UAN9TeJ+sf7ESo4vejc0Pun7fyayFUNkCAF+sP4iP6n/StOh4ZyWkvFqf3yPQJ5zWYQa78e3ss9pyXyNPBeH7nTStTgvd8qPDcfAdlxjvVfWoo3O660ldWCdXPIo6S8jkPCV96NbgKtE1/t8l9B1a2J2MyCmslJAY7ZwTxy9KSVZVFlW9jo4KphZKtO1o7d52/eWGsLiTtw4Hl1cuFoNeelEsHLzZbemaflFlhpUYBtxsbRgdY5CWuo+eq6UPBy5irTNP0skjY543BklYXxk2w82UAbf+0lguwd5eZDWqa/aNNWtt2meHVZZ4E+G9oDCR14TYUuuQ5EHdNf7fJJNUFxt0+I7rY6h1AZBJrkBe56/wBvk1kxwMjY+Qk4XGxGdhkf0qKUHXeaJYo4hYFOlUV3v2FPhCDnu9Gf1TdUnzJ++aXpf7EOsIOe70Z/VGpz5h3zS9L/AGJp+qwZXyNkacVHCWuHzRXGGw9KmjiYwWV+RQejq1b/ACxtZ7d5wOjk/MonwiXNrzua3E/qKe8XTGLROJ5L5OurtThsrHGUGntJAY4bDdDNMlioyWVIf3ZWpfXK1lt38iDWEHlHejP6qLVJl7vin6X+xd+lRtFkvAOwmJwB6iSjVJid8UvS/wBgYo5mSMa8glgOcZqhLH09SWNN0HnkQ1sSsalSgrO99v2OMOri0VwrHNGwPic6uo2D61NrkORW7pr/AG+TnNqrF4UraGxrYy1o8w2+e0a3DkKtE1/t8naNkcEbQ+S8T5CKYdzYgd/Uo5rt3ePkTUZ6g3Gor35F2zxEXwmEHYXhrL6sTgT5kmqTJXpel6WVknjaAcZIOWJrQ9t8mJriAehGqzDvel6WYNOeDPGWmwRDRqubuVulFxjZmJjaiqSnNeaPQpTnBBrvx7eyz2nJfI1cF4fuNJ/Dd2nfeVkved7DhXQqmkiMutJi2M1vtvmIN+qx51PhY3qGfpSWXDtc2kKdEmAydVHbiqrPzjYcPOWlaZzANL0jEcsgNm6hWYrYARkQKB5AgBnqE8SXtR/dKqeM4UbGhvFfT+RmAs86MsE1gK9f7Yv6Z/EetTCcBzGlv1D6IV0rRlkOxAp6ubb5m+yFiVeNnY4PwIdCiYWTpo/hN6wnU+JEGK8GfRnkdGnoijXSMneZ20dYz3LcOL3m98gAJDiCdtOJJ6HAyvB6nNF9GxAFtRPt8mQHyR2bPGxbOjZ3qtivD9zR0X+pXv8AgarMOnAUALNfniRdqb2YT+S0MHuZz+mfEj0/kyavmp1b3bwSCTuzDmnzYgArhjlNM0gEkjqJ5w5DvPLnZBG0oA6nxkPZh/JIvMbU4H0PUFNMIQa78e3ss9pyXyNTB+H7jSfw3dp33lZLO+p8K6FEwlRy0yHHG69zXOHWxpdXnqvOp8PK1RFHSUU8NL2/It1dEDm024bh4Q/tDmnzg0elahypw06INO7Fzd99Is4R1kkoAY6gHEk64vulVLGbkbOhvFl0/kaLOOiIgBZr7bF/TP4j1p4TgOX0t+ofRCtWzMAUCnrJxn5m+yFiVeNnY4P9PDoc6TCydNG8NvWE6HEiDFeDPozxsEV+agd27l3Zcq3GcWbdL0UhrfCyyzxAcpw4gBtvIYutAHb9n28eToi++WHL1etVsV4fuaOi/wBSujHCzDqGBAgs1+OJF2pvZhWhg9zOf0z4ken8mbQtGsYto5aJHSCMDs+gt84Vwxzjpmj4czv2DOz0CwCeuh1IA6kfKQdmD8ki8xlTgfQ9SQmmGef1349vZZ7TkvkauC8P3Ouk63Ae8cEcnu/mfSP0FW1WL8zfWlasdlkUGuG+SPpf+CNUjzF73rcl/fc0aHp7ZHYDGQHMlBIk3cE88zoTXQVJZ09wqxtTFNUZWSk7EdquA7WvP97fcUeuS5FnueHqfwFuq4RsbIPrG+4jXJche5oep/B0eY9Hjc5rHOxSRggyDmykVxE6L1h2lssRVab0c1Om732bTMzWJkPEa1o+kXO7sJbQ25uIvkU8cLTW9XKlTSmInuduhY6ywEh7Q47sLnNHRYcCRedEEg9CSWEpvdsFp6WxEVZ2fVGsxxzsie5jxxXCmyCqEj+ViglUeHeSJbpYfX71Zuz3bEU+DIebJ6RvuJuuy5EvcsPW/gh1XDzZPSN9xGuy5C9yw9b+C2statZK5vBE4aF8JV00fQUiwsZrM3vKa0jVors1a0dnwZvhpvkj6X/gl1KPMXvetyR31frZrpY28ERie0Xwl1ZrmJHhYxWa+4R6Tq1FkaVns+SrdWxDNvCNNZHhGnvBjojoKZrsuSLb0LD1v4INE5zst+BrGOPW6j6gEuuvkN7lh638FmQxQMke1jycAFGQbDLH9DaiNV13kYyrhVgUq0Hd7tv3Mnwy3yR9L/wUmpx5kHe9bkv77g+GW+SPpf8AgjU48w73rcl/fc0tMc8bS5jhhfIBUg3tiJ2s6k2T1fZHbckpQekG5Tdrcjm3V8QNtErTytlwnvDE3W5cibuaHqfwA6tiuyJCTtJlBJ85Yl1uXIO5oL/9P4MunRhs8QbdAQ1Zs/N30rdKWaN2YeNpqk5wXkejSnOHntd+PZ2We25Ktxq4Lg9xfpfjH9t/tFKtxbZzalEN+pvHN7Mv4Mihr+Gy3gf1EOo5WSdaEIHIxa+8R9az8OZXMFxPoYum+GHVijQMWIFu7Pfs6wCRyXS0DnznpGKzi29VZno3XtQB6TVP8PF9Z3cK+llYzxDptDeA+pqVU1wFAoj134+TtfkFt0uBdDia3iS6v8mJSERr1P4+H+oz2gmVOB9B9PjXVDwLEO2IgQz6x8TL2W/jRqzhPEMzS/ge/wD086tU5ciAHWqfFfWP9iJUMZvRvaH3T9v5NSpm0BAgt1j/ABEf1P8ApWrh/DOR0n4tT3/B6NPOXPPa88ezss9tyVbjVwXB7i7TPGP7b/aKVbi2zm1KIb9TeOb2ZfwZFDX8NlvBfqIdRysk64LUDjLroXD9bH7Eyt4LiZi6a4Ye4r0XSGt8NpNb2hjr/tdWE9IK0TnimkyB3gtIHKcIPSA1uQ69qAH+rfERdT/xHLKxniex0+h/BfU0Kqa4CgBJrz+Il7X5BbdLgXQ4mv4sur/JhUhEa9T+Ph/qM9oKOpwPoPp8a6oerFO2YECGfWPiZey38aNWcJ4hmaX8D3/6edWqcuRADrVHivrX+xEqGM3o3tD7p+38msqmbRVAC7WP8RH9T/pWrh/DRyGlPFqe/wCD0JTzlzz2vPHt7LPbclW41cF4fuM9IjbjdxIvCd/Kj5T9FZjrTXmdpDBYdxV4/koI2+Ti9FH7qTt6nMfqGH9H5LAhoc5rI2uEcpBEUdg8E76KfTqSnJRk7orYvC0qNJ1KatJbn7ij4Vl5zfRRe4rvYU+Ri65X9b+SfCsvOb6KH3EdhT5BruI9b+RjqvSnSskEmB4DoiLiiyJEufgqviF2SThsL+A/2ptVvqSWy5q4Nvk4vQxe6qusVObNbu/Dej8hEbfJxehi91J29T1MO78N6PyZtbaa+Pgmx4GjATQiiq+EfytVyhBVI5p7WY2NlLD1nCi3FbHZMwfC83Ob6KH3FPq9PkVdcxHrfyA64m5zfRQ+4jV6fIXXcR638nodLDS4ksiJIaSTFESSWjMnCs6dWcZNJ7Dew2CoVKMZzjdtXb2nHg2eTi9DF7qZrFT1Mm7uw3o/J10RrQ9pDIgQ4URFECDy3hTo1qknZshxGBw8KUpRjtS+5g1TJLIA58gDdwbFo4c4DaS5zMLG/SN9AKt1eyg7KO0o4Wniq0c8ptL92NdK0NwHhOYasGtHl2bSY+AY4jlLSa5CoVOHpX99yzKhVa+mrK4p0KeQvljlwOAjuuDiLT8rFhcCGZijY/VS1MkaeensKdCNWeIVHENtb7Pdu2M7Ojb5OL0MXuqqq9Tmavd+G9H5K8G3ycXoovdS9vU5jdQw3o/Jn1npLo2RiMMaC+W6iizpsNfN6VaoLtE3PaZWP/1ppUfpTW2wudrSXnN9FF7isdhT5FHXK/rfyV+FJec30UXuI7GnyDXK/rfydJ5C6aFx2kQXkBybhknxSSsiriJOUZSk7uzPTlIYB53Xnj2dlntOTvI1MFwe41n8J3ad95WNLeegUuBdCiQeSXwH/wBOX8JyloeIinpD9PL++Z5taxyZEAONQ+DL2ovulVLG8KNnQ3iy6fyMlnHREQAt1/ti/pn8R608HwHMaV/UPohUrZnAKAPXT7f7W+yFh1eNnY4L9PDoUTC0dNH8JvWnQ4kVsX4M+jMuh8UNw8jarbk0VXr71YltbuSwilFJbrL8G/S9KcQ0bMgTRBBO45OPRRPG2pqQ2EIpuwuiHyh/ou7uGhI9ZKkfhPqirVUViqb87S+C7lWLrKoGGDXngRdqb7oVfwe5mBpjjj0/kTlXTGKoA2u8ZB2YPySLzG1eB9GepJTTCPPa88e3ss9pyXyNTBcHuOJ4HYncR3hO+aeUrJadzvKdSGVbVu5lf3d/Mf8AZP6JuVknaw9S+SSaO/C/iP8AFyfNd5N3QpaKtUTZTx9SLw8kmvn7nnv3KXyUno3/AKLTzLmcxlZP3KXyUno3/ojMuYZWN9R6JIGyXHIONFtY4bpejpCqYzalY1tENRqSzbNnn1GH7s/mP+y79Fn5WdB2tP1L5D+7P5j/ALLv0RlYdrT9S+ULte6JITFUch+TOxjj/Mf0LSwjtDac3pRqWIbW3YhZ+4y+Sl9G/wDRWcy5mfZgOgS+Sl9G/wDRGZcwsz1c2jvvwH7G/NPNHQseom5s6zB1YKhBNrdzOf7s/mP+y79FHlZZ7aHqXyjpo+jvxN4j9vNP6J8IvMiviakHRnaS3PzFuopXMDWTRTAADC/gnuA6HtAuhyjMK9XpXblH4M3CaRSpqnU8tz+w51hpLMP82Q7gyLSC6+uQUOvMqCNKTf8A8Leu0qe1v42iPVscr5ZXOie0GKgMDgAOFiIAJGZ2+tT1oKNKyKOHxTrYxVJbFZpdDW6B+9rh1tKo5Wbfaw9S+SoidzXdxRlY3tIc0YtdaLIWxUx540uxjjtEPR0HuV7CbE7mFpZqU45duz+RQdCk8lJ6N/6K5mXMycrB+5SeSk9G/wDRJmQZWaJWkSwggggQWCKI2bQhDK3A+h6clIYJ57Xfj29lntOSrcamD8P3OcOi8JNJiLg0PdeHwjbjTW3kCeU7KJUdSpkj9zawWDeIm/St/wDw9PBq+KgAyEXsBaHuN8j5JmyHraB0Kl2877/78Gx3fQjsyi06A1kwczigNkDm4nFouJ4DmF3Gq8i12YPLeUjrZoNSIXo7sq0KkN19qOgcqRrWRLQKkjlp0RfHhBr5VhJN00Bktk/95FZw81G7ZnaRw8q7hCH3v9kbdC1FGW5MLumR85cT2Yaazs24hOeJkRLRlGOyV2xXrjVjWW6OxXhMLsQq6xMfQNA5FrgHDp3T0a+Z2ZTxWjXTh2kN3mjTq53yMfU/8Ryq4vxC/ohf4X1O+Iqqa1kEuKAshJrs/Lydr8gtqlwLocVX8SXV/kxYuk96eRXNeqD8vF/UZ7QTanAx9LjXVDsO6ViHbtINouJZGbWLvkZey38WNWsL4hmaWX+D3R31JHwdCy1x8J7SQ8nLih44zWjZTaLjtNbHVajk/sS4bAQpQWy8vMa6a7iViLgbtr3GSN1H5zXSPHnDmubtpRqTuS9jGorSSsI4YcDSG3hMjy0E2QC2MYSd9EEX0J1aeZJ+ZBhcKqFScVudmv3LWoC7ZAJTkNaQt1if/Ij+p/0rToeGjktJeLU/vkehzTzmDz+uvHt7LPaclW41cF4fuadXUXTDeJXX1GwD96qYhbV0Ou0K12Ul55v4Hmjtk4N9E0do49fSxVxejj+ZVNhqtrMhfMMv+9FfcD5k9C1HZXAFANIgADb5r7j+uFSQ3CraxhogdTqAIojjAHPkFtN9kVdpXvCplurmLSjYJdyOu+hpBB82XmTo71YWpbK77rP8HHVviIup/wCI5LjPEMvQ/gvqaFVNUhQKJddePk7X5BbVLgXQ4nEeLLq/yYlIQmrVHj4v6jPaCZU4WSUuNdUPAsQ7hkJQhDNrA/Iy9lv4satYXjMzSrtRT+6Nmhs4QAt2OzG/btFbyOTbtSNZXZmjGrGUFNbntNWnaM4UeNsA4wduFADExl5ZUAazsptwhNPYLnEEZbnOaesBrj7XqSzTST5kKqRlVlFeSV+u1lVESAKcNF2sf4iP6n/StOh4ZyWkvFqf3yPQFPOYPP668e3ss9pyVbjVwXh+52boUsczntMfhOyLxRBcTRCrzqU5xs2b2FpYqhPPCOx7/ueij1i2hijpw2VJE4eZ7hiaOgbFUcF5SX7msq1R7XCX7f8ARZJwj5Q93Bsja2U0JMRzieMTnfOOalioZWk7yZWrV67nGU4uNOLu/wD05iWPysf2v8KPV6nIsd54fm/gsJo/Kx/a/wAJNWqcg7zw/N/BZwLm3C+JzmyMJt2WEtkBB68u5PhTyX7TZchqYx1JxeH2tXuvsxrBrCNopzXtNZhobI3qD2uBI6HbLUTX3RbzyntcWhXrZjpRUQaxpqy97A4gbBhbk0dAU1Fwi7ye0rYyeIqQdOnB2e9ghjEUcbXyRtdTj4W4yOo2itB1ZZobiLBV4YSDp1tjvcvG9jrwyRmttOJrroZKF4eovIuLSWHe5v4ZXh4/Kxfa/wAJdWqchO9MNzfwZtaaqe6V7mujokEccDKgrsK8IxSb2mHPB1qsnOEW09qMnwLJyx+kCXWafMb3difQzRq3VD2zRuJjoPaTxwcgbSSrwaaTHRwVeDzSi7LaaxPHXjYvtf4VLVqnI3e9MNzfwAzR+Vj+1/hLq1TkJ3ph+b+ASxiSORrJIy4taaxbhLGSdikpQdKWae4p4zEQxUOzpXcrmfV8OkQE4HxUfCa5zXMPWD94U1SdGe/eV8PDGUVaMdnL+s16VpWkvBa392iB2mIgOP8AcSSPMo4xop3bbLEqmNatGFjNokHBRgSPjaTI8jj3fFiB/wC9KWsu1tk8iPB1NUclXum/cJ0iPysX21Dq9TkXe88Nz/Yhmj8rH9r/AAl1epyG95Yfn+xg1gR+8R0QR8jmMwfB2K9RTULM5/HzU5TlHc/+HoSnHNHn9dePb2We05L5Grg/D9xnpHhu7TvvKyXvO9hwroVCQcRzSWvA2mOQDrMbgFJSaU0yvjIOdBxW92/Jo1Pq6MADCwuyt72MkJP0WyW1rbyFBzipJ15tkNPRtKlG7V3zZ11tq2IiiGD6ccbI3NOWZEdNeBYtrmh1ZhJCvJMKmj6VWOxWfNCjU7C0TA7Q6MHrAlUmKacItFPRlOVOvOEt6X8m5UTdIgdcz6bo4fJFYtojsi6xfKvAbY2X9wKuUqmSls33MephViMY825JX/hHodAfbQA5wqgGtc6Ng5A1jHsA6hidvKgcmaEqMYbEkJf2giEgJ8J4BLXnN5oWWPdQLxQNFwxAilPRquL27ipjMBGpByStJf2x3mOfmb7IVaqvrZbwf6eHQ5gphZOmjnjN6wnQ4kQYrwZ9GYdRaAygXta5xAPHAc1gqwAwkNc6syXnCMsrV2tXle0dxmYTRkVDPUV2/LkOdO1dHhzZE7LYI4onbcsMkTWuaeSw5vKoVWmnvLDwVKpsy/Ag1fBglkAJI4K2kiiWmWLaOUZg9IU1aeelf7lHD4V4fGKL3WbXQ2kqgboEoHLSdGD+CxZta6QkXRdYiwtvcDRz5AVZpVMkHbeZ+IwmsV1m4UvnbsPQavbxOI5zQPmxYo2D+2OM/wDsXOO0hRubvtJ3QhT+lJfB5/8AaDRGutzQA8WcTQ1oe3acQZTS6jYcALF2L2WKFZ3s9xSx2joum6kFZrb1FLvGQ9UP5K6vM5urwvoemP8A3ammJtEGufHt7LPaKVbjTwnh+400jwndp33lZL3new4V0KJBxZu0bqzPUMz6gUsVtEclGze66NmiRmxRw0avZ5toHJlYsWnMnlZLaHTQ7EbN7ss+Wm7TW05WaCRBBpx2CzQ3AunrnxDzhsgPrBU1VWpRMmjJSx1Rrlb4sabVQ0yIAD3/ACjG73RcXpLZJMu4nuVhL/Hf7lOlUSxc4Pe0re1xnomiEgnjZgjihxsHaDhY7o4pwnLamNl2c7MXaw+Ta4u3A+dxyA67T4LNJIbWqxhSc3uRebb5m+yFFU42QYN/68OhRMLNy+j+E3rTocSIMT4MujK6MMQBbsIDgdwGRsncBlnuUj2bGWYyTjmW57TbprXZW6wGjeDWVEmnO87sgckg2m4u9hWHfKuG8Qkn+6aIj9fOpWv8Tf3RRrNa5TXmlL9y5KrF0CALRjMcrrob+JWL8QKWK+m4yE12jh52v+bjHR9EJaSTVji5DPO8iQd4Hg57kjHzmk0LdY8Rjy7cCM+UggDrz2J9NZpJIbiaihRlN7rMSO8ZD2YfyWmvM4afA+h6UlNMYQa68ezss9opfI0sHwe5tfprXSOaxkz3YncVjA4miboB1lU3hvNs6WGlXwqDZbSpDELlh0mMbAXw4BfJZNJFh090kPlpOUeKm0c9H0yOQlnygxMlFlra8U887oTuwdP677iOWO1ldio2zbL3GWr9PMTQCDKAKxXwT63AuBcHDoIVeTi3dbDTpxrKKjUadvMtpusDKKA4LKsV8M+t4beEMHUkjlTu9v7CzVbLam0nzFkccejxuJc92J8YyY0VTZTvf1qw3rGxbLGWoS0fLPL6s2waaFookAJL2kgEM4MvkwnY4tYThB+kQehV5wUXa5p0q9WazOFur/8AAafAIgTb3YRbm8Hgka3nFjyCW9LbrfSIUlJ2uNrYmpTWbJdfZmCeBk7Y3h7200gcRpOUjs8n5Kxn7D6GrmeqU8ZPt4PLbZ8DGHTngU5zJayDpIBi85bIL86ruUL7E17mjGniLfU4v5MGsNHMxuSZ2Wxoia1repof61LTrwhuiVq+CxFbZKaty2h07WEbJHNPCHDQsNbnTR9JO1Zz+q+8rw0l2MVSy3ts3/8Ahpbo8hFiDSOgFkYcepheHHuUfYR9SLPeFW1+yfyZ9F05nCtYWytdjDSHMaC0k/OGKwn6s4rNcr1NJ9onTy2b2b+fsX1W7gBTXGRu0Nc3gy3lLJGuJafMVHUqRm72sy9hqFejHI5Jx8vsbtI1sXihHh6XSGUA8oZTQT0kpn0+bJ7VFw2v9xQyFkXCyufI8llHiNBOKWPPw+hWVNVV2cVYyqlOphZ6xUeZ/wDRjomiB7buQEi8AjxvAOwuAdhaD9JwPQq8oKLtc0qVarJZpRt1f/gNN0URtJ+UcQLLDHgkwja4Nc6nAfRJrkRGmpO1xlbEVYJyULr7P/wXHBM1j2vkYWPko4W3ZbEbyf0BWLKissttzPhKeMn2lN5XEbQ64e0VUbjvcWOYT2mtfR9SrvL5XNJRq2+q1/79mK9YxmYgvkIA8FjIgGN6hjz6ypqdWENyKmJwmIr7JTSXIW6ZGGzRNBsAQ0SKvZuzVynLNG5z+KpOk5Qfkv4PRJTBPPa7d8s0/Rb7RTluNPBq8LLmP9XhrS4VxXOJduxmyePRGIAkgAkNGZKzKk3J3O6w+EjRp5Y7/N/c36ZgYKYGtsUcIGFwO57QcL27LDm7DYJTE2OjTzr6tx5aKAM0kYRTS2UgbcNwyAtvoIPqV3O50XfeYk8MqGNgo7nZo3KgbpYFIBWZgcG3mOFaa5cMcxr1Kak7KX98yrXpqpWpKW5Nv4Qx0OasnUQTZxAEXvccTXDpJwk1spMaL8o3QNL0i9goN8EUBR6gABfQBYOYREFBJGKKMNY1o2AyV1cI6gnVpZmm+RSwlNU3Ugtyl/CCFCWyEoApHHU8j94fTTvbTRbmnccwAd2auVJvIo/YytH4WMpzqyW27S/kdRCMtJLG5bbY0mze90ZJJr50gJ3Uq12aTg72Qs0hgfLE7ex7MJNk4MQBZZzIFgi7IzCmpzcU1zKePwkZRU1xJr4vtOQVYvkQAQwEOBzFNP2ZGO/JSU3a7RDVpqbgpc7/AAmzboEuEgEXneyze9wtpz25gXuFIaJ5RvEmmaQSTQqjYyAOIbDQAz6aBIOdoSFjC0RTozA0PA2CZ9DktkRr1qas7xi3yMvC01Tr1Yx3XX/Tqq5fAUoC7WB/8iPqh/JaVDwzktJeLU/vkPiU85s8/rvxza24W9+IpVuNTAyyxvyf/D0WixY8wcrIJsUCDm2yQLvlIvuWZJNOzPQIVozgpx3M1aboufFs5AVdnLrcTXXQGwWm7gpzvsZ5wTB2lNo2GslF8p4KQn1n1K3GLVF38zExVZVMdCMd0dnv5mtUjYICgDjp8xawOG0TMPXxJbCs4eKldPkZukKzozp1F5NjvUskcgxRvGLmkgSNPZxNJ38ZrgopxlF2kXlioVo3g9n7+5x15NHFZLml3MBBcT0gE4RvJJJPKlpwlN2XyJUxlOjC830XmxdoTyYmE7TjJ6zI5OxMUp2XIq6OqOcJTe9ybOtqsaNyFAoIZAZ5Y/nF9tHOtrQWjpyCt1YtRUvsZujcRHNOk9921/I4boYw0axHPa0HLoLg4fYdtNFV7mh2n1C2d/ByRsPhOkZQ34cQJcRuuslNTjmu/JFfH4iMKajfbJpe19pxBVexZb2kJQIznpMpbG9w2gMI9LGp6EVKVmUcdVlShGpHepIa6k0mKQWHsa7ex7mtcD0YqxDkIIPfSSdOUHtJ44unXjeD9vNHPXekxR2cbHO3MY5riT04cmi7uySUU6cpvYFTGU6EPre3yXmxNq15MZJ2mV5PWWxqXExSypGdoyo6kqk5b27/AJNNqtY1znJJSdGNyKc7bDDrD+Ij6ofyWhQ4Dl9JP/LU/vkPU85sQa7NSg8jW94JTluNLCNZPcro2uJInOdFhjc427DjIJOebXuLT3Jk6UZ8Ro0cXUpcL2cvI76R+0ekSAte5padrQ3gwesx4Se9NWHpp3sTT0lWkrXS6f8A0xwaYGOxNjjBAI/mnwmlp2ychKklDMrMqwq5JKS3o0fC7uZH3Se+odWgW+9MRzXwifCzuZH3Se+jVoB3piOa+EVm1kXtwujjqwf5ozAIGYk+kU+FGMNxFWxk6ySm1sM5lb5KPvm/3FJYgzoglb5KPvm/3EWYmc1Ra0c1oaI46F1407SSc+E5SVFOhGTuyzRx1SjHLBq3sW+F38yPuk99N1WBN3pX9S+ET4Xd5OPuk99GrQDvWv6l8I4T6ZjcXOjjxE2SDMM/NIplGysU+2+rNfabW/tLpIFB5A5Lcf8A2Li4d6i1enyLHeNb1fgxt04h4k4NheDixEzE2N5uTNSZNmXyK8q7lLM3dnb4XdzIu6T/AHFFq0C33piPUvhE+F3eTi7pPfRqsA70r+pfCKSa0c5paY46NX43cQ4Z8JygJ0KEYu6I62OqVY5ZtWMxlb5KPvm/3FLZlVyQBK3yUffN/uIsNujvFrIsGFscYFk/zTmQAdsn0Qo50Yz3lihi50b5Gtpb4XfzI+6T30zVoFjvSvzXwgHWrvJxd0nvpdXgNekqz818I5fvBklY4gA4mCmg1TSANpJUsYqKsijiKrqZpSe1npbSGIAsB2i0DrsgibyBAZmWETeQIDMw8E3kCBLssIW8gQJd8wiFvIO5AmZk4JvIEBmYRE3kCAzMghbyBAZmHgm8g7kBmYRE3kCLhmZOCbyDuQGZk4JvIO5FwzMPAt5B3JLhmYOCbyBG0MzBwTeQdyUMzBwLeQIDMwcE3kHcgMzBwTeQIDMwcE3kCBU2Dgm8gQLdgMTeQdyAuypibyBAuZg4McgQGZhKBCNKAZa0CBtABBQAbQBYFAjQbQFiAoEsG0BYOJAhLQAbQAA5ABtIACUoAtAAtAtiWgWwCUCgtAFbQBCUAVKAAUClCUDrECALAoEsFA0IQAQgA2gA2gCWgA2gA2gCIEsFAEtArREDbAtAqQMSBSWgAWgAIABQAEAQlAFSgVIFoFsUKBQhAFkAG0DbBQIEFABCAIgCAoAKADaAJaADaAICgCWgAFAAQBEAC0AS0AAlAEtAAKAKlA9AQBQoAEbjQ6h9yB0tjZYFA0NoFLWgayWgRhaUCEBQAQUAQFAobQIQFABtAABQAQUAC0CkBQIC0AS0CgtAhCUClbQOJaAK2gCWgDFJpDrOe87glsWVCNj/2Q=="/>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endParaRPr sz="1600">
              <a:latin typeface="Calibri"/>
              <a:ea typeface="Calibri"/>
              <a:cs typeface="Calibri"/>
              <a:sym typeface="Calibri"/>
            </a:endParaRPr>
          </a:p>
        </p:txBody>
      </p:sp>
      <p:sp>
        <p:nvSpPr>
          <p:cNvPr id="1213" name="Google Shape;1213;p47" descr="data:image/jpeg;base64,/9j/4AAQSkZJRgABAQAAAQABAAD/2wCEAAkGBxQSEhQUEhQUFBQVFBUXFBUUFBUUFBQUFBQWFhQUFRQYHCggGBwlHBQUITEhJSkrLi4uFx8zODMsNygtLisBCgoKDg0OGxAQGywkHCQsLiwsLCwsLCwsLCwsLCwsLCwsLCwsLCwsLCwsLCwsLCwsLCwsLCwsLCwsLCwsLCwsLP/AABEIAQMAwgMBEQACEQEDEQH/xAAaAAACAwEBAAAAAAAAAAAAAAABBQACBAMG/8QARxAAAQQAAgQICAsHBAMAAAAAAQACAxESIQQFMUETIlFSYXFykTIzU4GTobLSFRYjQmKDkrGzwdEGFDRDc4LhwtPi8CSiw//EABsBAAEFAQEAAAAAAAAAAAAAAAABAgMEBQYH/8QANREAAgECAgcHAwQDAQEBAAAAAAECAxEEEgUUITEyUXETFTNBUoGRImGxNKHB8CMk0eHxQv/aAAwDAQACEQMRAD8A8SAoTKLIEJSAuWCBGQBAly1IEJSACAgCUgAgIAFIANIAgCAJSAIQgCUgCtIAhCABSAIQgUACAuSkBcqUDkBAHMxjkHcEDsz5nUIGhpAly1IEDSBAgIAICAJSAJSACAgA4UAGkASkCXJSAuSkBcBCBQUgCAIAFIAlIABCABSAAUAVcgcgIFKkIAuAgRstSBoQgCwCACAgAgIANIAgCBGw0gS4aQFyAIEDhQBKQBKQACECpgpAtwUgLkpAXAQgUBCAAQgAUgCpQAKQLcrSBxcIGsKBCwQBYBABpAlywCBLkpAhKQAUAFABpIBKRcCUi4BpAFUoEKAAgAIAFIHXIgLlSECgpAFSgCqAKlAtzBrDWRjcGhoPFBzJ3k/olSLVDDqpG7Zk+HzzWd5S5SXVIcwj9oDzW95RYNTjzZb4wO5re8osGpxfmw/GB3NZ3lFkJqUebD8YXc1neUlg1GPNk+MLuazvKWwajHmyfGF3NZ3lGUNRjzYfjE7ms7yiwmpR5kH7RO5rO8pMouoxfmw/GJ3NZ3lGUXUI82T4xu5rO8pMgagubJ8Y3c1neUZA1GPNk+MbuazvKXKJqMebB8Ync1neUZQ1GPNk+MLuazvKWyDUo82A/tC7ms7yiyDUY82T4wu5rO8osg1GPNk+MLuazvKLBqUebB8YHc1neUWDUoc2A/tCeazvKLIFg482A/tAea3vKLIdqcebAdfnmt7yiyDU482Xg1yXOaMLaLgMid5pFhs8JFRbuN00oiTXPjm9TPaKVbjRwnB7jSed+N3GdWI7zVWs6+w7KNKOz6V8IInfznfaKjzMs9jT9K+ECfSnBrzjcOI+uMRmWODd+26UtFtzRTx9OEaEmkv6xdoemv2iRw+k9xdt6Hvaxo5BmVo2RzW0GmaW/wAo4E7HMe5oPJbQ9zaO4tPWEWQJs0am0p5bJcjznHVvcdok5T0BVcVsSsaui0p1JKSvsN4nfz3faKpZmbnY0/SvhB4d/Pd9oozMOxp+lfCF2udKkBjqR7bYb47gPGPzNHkV/DbYHP6SShXslbYjjHI8i+EnNZknSBFQ3HA7EQOkkeZWMqM/MzPpGkyN2TTHoL3Bw5LAcQQdxBIPRsRlQZj0Us778J2xvzjzQsqpJqTOqwtGm6MG4rdyKcO/nu+0f1TM7LHYU/SvhHSCd2IcZ23nFOhJuSIMRRgqUmorc/I87oulPO2WY5DISlu3Zie4029wonoWtlRymY7TyPH82Zp6Z+EbZ2AubRYettdIRlQl2dNTaVIXPuSQ1Hve40eEjG89ar4jZDYX9HJSrpPdtGPDu5zvtFUczOi7Gn6V8InDu5zvtFGZ8w7Gn6V8Iwa301wEYD3XbyQHuF2I8N0dmTu4q5hdqbZh6Viozioq2wGjTucCTJJe+nvbu3NYQB1AOKtmUYdJ09+6R+Wwh5Fjpw0Cd+KhY25pLIAyuJliJJJLYbJNk7NpSIbV4X0PRpDFEWufHt6m+0Uq3GlhOD3Gk/hO7TvvKynvO7p8K6ATSQxa2Fx+cX6x99KzheMztKJ6vs5oX6A12MYbvoxXW8cTjdBw57FoHNnPSQ6ziNmzfLfT07EAMtReDJ2o/ulVTF7ka2iPEl0/kZBUDoUiJBRVr7wo+x/9JP0C0sLwHMaV/Uvojhomkua11XQF7SKs7cnCt+eZtWTOMczic+v9dnWhAesm2+ZvshY9TiZ2GD8CHQomFg5aVIWsc4ZEAkHk6VLRV6iK2MdqE39mee0d5aQRt7vWMxuWscgd9PnLnEEEAZUczmMxtNXyA1sKAO+ofCk/pf8A0iVfE8BoaM/UL3/A1IWcdKBACvXERxNdzgQP7KJ9Twr+Ff0s5/S6/wAsX9v5KaPohLXHPMbgSDR6Gm8xuIPKrRlGGVlfd50Aa3eMh7MP5JF5javA+h6ak0xRDrofLt6me0UvkaWE4PcbTAF7gHMJxOyD2EnM5Vd2s10pvyOzhjaCik5I5tIJwgtLuaHsLvsg36kur1OQneGHvbN+zC6LEHtBYXGOQACRl3wbvpJacZQkm1ZEOLxFKrRlCDu3uXuYNG0aRop8WIHeJIc+0xxLSelXu2p8zE1Wv6H8FNK0OV+yMNHTJGSRyAAgNHUjtqfMNVreh/Br1Xojo2yF+FoLo6uSPOhL9JVsQ1USUdpoaP8A9ebdX6U15mtrLFinAbcLmurrwk0qyozfka2v4f1oLmVVlrb2YnNbfUHEI7Ga8g17D+tGHW2gvfwbmBrwGEGpI6Pyj7F4upW6ElCNpbGYuOi69ZzpLMrLaijA1gLSS08mF997QRfS0hWVOL80UXQqrfF/DMsuq5HZtZxeUuY2+QBpdYHXmm9tT5jlha3ofwP9IFOouYCA2wZIwbwjdiWdOnKUm0joMNi6MKUYykk0jnY50fpY/eTexnyJtew/rReBgc4DFGbNVwkZu91Ys0sac07tEVfF0J05RUk20JNF0N0ecjcNVxgcYPoyXA+ajvWn2sG9jOdeGrLfB/BfSIOE8AF5HWwedz8IrshDqQW9hHD1Xui/g66o0B8ZkLw1o4OrL46syx/Sy2KCvNTjaLuy7goyoVlOqrLbtfQ2iiaDmE9EkfvKmqU+RsvG4f1orY58fpI/eS9lPkJrtD1oza00N0jI8GF1OkstkZkSIqzxdCs0Gqd82wy9If7Ek6X1WXkcGxaQBRjid0uLLPXheAe5WO2p8zP1Wt6X8GeTV8zjbmgntRgDoADskdtDmGq1vQ/gM8ZbLE1wogQ3mDybxknRaauivWi4qSe+x6MpDEEWufHt7LPaKVbjSwnB7mDSH/KSche8HpGI5Gt2Ry35JVuLRsklZwQyFEkUWtrLowAbxdEHpKUCmqpLnbefFlzOZrgZKs76oi+pRV+BlnBL/Yh1HICyjrkiJBTJrrKH61nsSq5g+J9DG0y/ph1Yt0RwcQHAHmgiwL3NBa4D7JJKvmATS5WtsNoD5wGTTW+gAL5CA05UQgBxq03DH/f+I5ZmL8Q6PRHgvqaFWNUhQKJ9auH7xJYvjbMwNgzNZ10DM9C2KXAuhxdd/wCSXVhcBRyiNbW4Q0iuVzJS8dZB6VJsItpz1WRw8VX4xuRqxxhYJG3r35JlThZJS411Q7CxjtSFAhk1o4CF97w0DpqRjj6mnuVrC7ahmaWf+D3Qv0KbIjEW9DXFrR109lnpc7qC0rnNWKafLZokurK3Euc3qc7jAfRJIzsFAG3VHivrH+xEqOL3o3NEbpe38mtVDZIgBdrH+Ij+p/0rToeGclpLxan98h8U85sR658e3ss9pyVbjSwfB7mGSPFK8b8b65SMROXL1Jy3Fo1yaEMAoZ9AzPR4NnqNdJQBy1Q2pwORst9fAyZfeoq/hstYL9RDqOlknXBCAMeux8j9bH7Etq3g+J9DF0zww6sWaLo+xxqtxsAHkNlzfU4HJaBglNJgrPdyiiM+okeaygB5qwfIR/3+uR6zMX4h0mh1/hfU0gKsa1iUgLHndZsdw0l7cbu6yR6iFs0+BdDia3iS6v8AJeZrxG2ya3eFXRhvi/Z5c08jK6mHy8X9RvtD/CZU4GSUuNdT0AWMdqyIEMOuYrjJ3NIJ6icH3vCt4N/Xb7GVpdf4U/v/ANFuh6ObsYgRzcVj7LXEb/m0tE5w4Twlpo7B0EUOo5jz0UAN9TeJ+sf7ESo4vejc0Pun7fyayFUNkCAF+sP4iP6n/StOh4ZyWkvFqf3yPQJ5zWYQa78e3ss9pyXyNPBeH7nTStTgvd8qPDcfAdlxjvVfWoo3O660ldWCdXPIo6S8jkPCV96NbgKtE1/t8l9B1a2J2MyCmslJAY7ZwTxy9KSVZVFlW9jo4KphZKtO1o7d52/eWGsLiTtw4Hl1cuFoNeelEsHLzZbemaflFlhpUYBtxsbRgdY5CWuo+eq6UPBy5irTNP0skjY543BklYXxk2w82UAbf+0lguwd5eZDWqa/aNNWtt2meHVZZ4E+G9oDCR14TYUuuQ5EHdNf7fJJNUFxt0+I7rY6h1AZBJrkBe56/wBvk1kxwMjY+Qk4XGxGdhkf0qKUHXeaJYo4hYFOlUV3v2FPhCDnu9Gf1TdUnzJ++aXpf7EOsIOe70Z/VGpz5h3zS9L/AGJp+qwZXyNkacVHCWuHzRXGGw9KmjiYwWV+RQejq1b/ACxtZ7d5wOjk/MonwiXNrzua3E/qKe8XTGLROJ5L5OurtThsrHGUGntJAY4bDdDNMlioyWVIf3ZWpfXK1lt38iDWEHlHejP6qLVJl7vin6X+xd+lRtFkvAOwmJwB6iSjVJid8UvS/wBgYo5mSMa8glgOcZqhLH09SWNN0HnkQ1sSsalSgrO99v2OMOri0VwrHNGwPic6uo2D61NrkORW7pr/AG+TnNqrF4UraGxrYy1o8w2+e0a3DkKtE1/t8naNkcEbQ+S8T5CKYdzYgd/Uo5rt3ePkTUZ6g3Gor35F2zxEXwmEHYXhrL6sTgT5kmqTJXpel6WVknjaAcZIOWJrQ9t8mJriAehGqzDvel6WYNOeDPGWmwRDRqubuVulFxjZmJjaiqSnNeaPQpTnBBrvx7eyz2nJfI1cF4fuNJ/Dd2nfeVkved7DhXQqmkiMutJi2M1vtvmIN+qx51PhY3qGfpSWXDtc2kKdEmAydVHbiqrPzjYcPOWlaZzANL0jEcsgNm6hWYrYARkQKB5AgBnqE8SXtR/dKqeM4UbGhvFfT+RmAs86MsE1gK9f7Yv6Z/EetTCcBzGlv1D6IV0rRlkOxAp6ubb5m+yFiVeNnY4PwIdCiYWTpo/hN6wnU+JEGK8GfRnkdGnoijXSMneZ20dYz3LcOL3m98gAJDiCdtOJJ6HAyvB6nNF9GxAFtRPt8mQHyR2bPGxbOjZ3qtivD9zR0X+pXv8AgarMOnAUALNfniRdqb2YT+S0MHuZz+mfEj0/kyavmp1b3bwSCTuzDmnzYgArhjlNM0gEkjqJ5w5DvPLnZBG0oA6nxkPZh/JIvMbU4H0PUFNMIQa78e3ss9pyXyNTB+H7jSfw3dp33lZLO+p8K6FEwlRy0yHHG69zXOHWxpdXnqvOp8PK1RFHSUU8NL2/It1dEDm024bh4Q/tDmnzg0elahypw06INO7Fzd99Is4R1kkoAY6gHEk64vulVLGbkbOhvFl0/kaLOOiIgBZr7bF/TP4j1p4TgOX0t+ofRCtWzMAUCnrJxn5m+yFiVeNnY4P9PDoc6TCydNG8NvWE6HEiDFeDPozxsEV+agd27l3Zcq3GcWbdL0UhrfCyyzxAcpw4gBtvIYutAHb9n28eToi++WHL1etVsV4fuaOi/wBSujHCzDqGBAgs1+OJF2pvZhWhg9zOf0z4ken8mbQtGsYto5aJHSCMDs+gt84Vwxzjpmj4czv2DOz0CwCeuh1IA6kfKQdmD8ki8xlTgfQ9SQmmGef1349vZZ7TkvkauC8P3Ouk63Ae8cEcnu/mfSP0FW1WL8zfWlasdlkUGuG+SPpf+CNUjzF73rcl/fc0aHp7ZHYDGQHMlBIk3cE88zoTXQVJZ09wqxtTFNUZWSk7EdquA7WvP97fcUeuS5FnueHqfwFuq4RsbIPrG+4jXJche5oep/B0eY9Hjc5rHOxSRggyDmykVxE6L1h2lssRVab0c1Om732bTMzWJkPEa1o+kXO7sJbQ25uIvkU8cLTW9XKlTSmInuduhY6ywEh7Q47sLnNHRYcCRedEEg9CSWEpvdsFp6WxEVZ2fVGsxxzsie5jxxXCmyCqEj+ViglUeHeSJbpYfX71Zuz3bEU+DIebJ6RvuJuuy5EvcsPW/gh1XDzZPSN9xGuy5C9yw9b+C2statZK5vBE4aF8JV00fQUiwsZrM3vKa0jVors1a0dnwZvhpvkj6X/gl1KPMXvetyR31frZrpY28ERie0Xwl1ZrmJHhYxWa+4R6Tq1FkaVns+SrdWxDNvCNNZHhGnvBjojoKZrsuSLb0LD1v4INE5zst+BrGOPW6j6gEuuvkN7lh638FmQxQMke1jycAFGQbDLH9DaiNV13kYyrhVgUq0Hd7tv3Mnwy3yR9L/wUmpx5kHe9bkv77g+GW+SPpf8AgjU48w73rcl/fc0tMc8bS5jhhfIBUg3tiJ2s6k2T1fZHbckpQekG5Tdrcjm3V8QNtErTytlwnvDE3W5cibuaHqfwA6tiuyJCTtJlBJ85Yl1uXIO5oL/9P4MunRhs8QbdAQ1Zs/N30rdKWaN2YeNpqk5wXkejSnOHntd+PZ2We25Ktxq4Lg9xfpfjH9t/tFKtxbZzalEN+pvHN7Mv4Mihr+Gy3gf1EOo5WSdaEIHIxa+8R9az8OZXMFxPoYum+GHVijQMWIFu7Pfs6wCRyXS0DnznpGKzi29VZno3XtQB6TVP8PF9Z3cK+llYzxDptDeA+pqVU1wFAoj134+TtfkFt0uBdDia3iS6v8mJSERr1P4+H+oz2gmVOB9B9PjXVDwLEO2IgQz6x8TL2W/jRqzhPEMzS/ge/wD086tU5ciAHWqfFfWP9iJUMZvRvaH3T9v5NSpm0BAgt1j/ABEf1P8ApWrh/DOR0n4tT3/B6NPOXPPa88ezss9tyVbjVwXB7i7TPGP7b/aKVbi2zm1KIb9TeOb2ZfwZFDX8NlvBfqIdRysk64LUDjLroXD9bH7Eyt4LiZi6a4Ye4r0XSGt8NpNb2hjr/tdWE9IK0TnimkyB3gtIHKcIPSA1uQ69qAH+rfERdT/xHLKxniex0+h/BfU0Kqa4CgBJrz+Il7X5BbdLgXQ4mv4sur/JhUhEa9T+Ph/qM9oKOpwPoPp8a6oerFO2YECGfWPiZey38aNWcJ4hmaX8D3/6edWqcuRADrVHivrX+xEqGM3o3tD7p+38msqmbRVAC7WP8RH9T/pWrh/DRyGlPFqe/wCD0JTzlzz2vPHt7LPbclW41cF4fuM9IjbjdxIvCd/Kj5T9FZjrTXmdpDBYdxV4/koI2+Ti9FH7qTt6nMfqGH9H5LAhoc5rI2uEcpBEUdg8E76KfTqSnJRk7orYvC0qNJ1KatJbn7ij4Vl5zfRRe4rvYU+Ri65X9b+SfCsvOb6KH3EdhT5BruI9b+RjqvSnSskEmB4DoiLiiyJEufgqviF2SThsL+A/2ptVvqSWy5q4Nvk4vQxe6qusVObNbu/Dej8hEbfJxehi91J29T1MO78N6PyZtbaa+Pgmx4GjATQiiq+EfytVyhBVI5p7WY2NlLD1nCi3FbHZMwfC83Ob6KH3FPq9PkVdcxHrfyA64m5zfRQ+4jV6fIXXcR638nodLDS4ksiJIaSTFESSWjMnCs6dWcZNJ7Dew2CoVKMZzjdtXb2nHg2eTi9DF7qZrFT1Mm7uw3o/J10RrQ9pDIgQ4URFECDy3hTo1qknZshxGBw8KUpRjtS+5g1TJLIA58gDdwbFo4c4DaS5zMLG/SN9AKt1eyg7KO0o4Wniq0c8ptL92NdK0NwHhOYasGtHl2bSY+AY4jlLSa5CoVOHpX99yzKhVa+mrK4p0KeQvljlwOAjuuDiLT8rFhcCGZijY/VS1MkaeensKdCNWeIVHENtb7Pdu2M7Ojb5OL0MXuqqq9Tmavd+G9H5K8G3ycXoovdS9vU5jdQw3o/Jn1npLo2RiMMaC+W6iizpsNfN6VaoLtE3PaZWP/1ppUfpTW2wudrSXnN9FF7isdhT5FHXK/rfyV+FJec30UXuI7GnyDXK/rfydJ5C6aFx2kQXkBybhknxSSsiriJOUZSk7uzPTlIYB53Xnj2dlntOTvI1MFwe41n8J3ad95WNLeegUuBdCiQeSXwH/wBOX8JyloeIinpD9PL++Z5taxyZEAONQ+DL2ovulVLG8KNnQ3iy6fyMlnHREQAt1/ti/pn8R608HwHMaV/UPohUrZnAKAPXT7f7W+yFh1eNnY4L9PDoUTC0dNH8JvWnQ4kVsX4M+jMuh8UNw8jarbk0VXr71YltbuSwilFJbrL8G/S9KcQ0bMgTRBBO45OPRRPG2pqQ2EIpuwuiHyh/ou7uGhI9ZKkfhPqirVUViqb87S+C7lWLrKoGGDXngRdqb7oVfwe5mBpjjj0/kTlXTGKoA2u8ZB2YPySLzG1eB9GepJTTCPPa88e3ss9pyXyNTBcHuOJ4HYncR3hO+aeUrJadzvKdSGVbVu5lf3d/Mf8AZP6JuVknaw9S+SSaO/C/iP8AFyfNd5N3QpaKtUTZTx9SLw8kmvn7nnv3KXyUno3/AKLTzLmcxlZP3KXyUno3/ojMuYZWN9R6JIGyXHIONFtY4bpejpCqYzalY1tENRqSzbNnn1GH7s/mP+y79Fn5WdB2tP1L5D+7P5j/ALLv0RlYdrT9S+ULte6JITFUch+TOxjj/Mf0LSwjtDac3pRqWIbW3YhZ+4y+Sl9G/wDRWcy5mfZgOgS+Sl9G/wDRGZcwsz1c2jvvwH7G/NPNHQseom5s6zB1YKhBNrdzOf7s/mP+y79FHlZZ7aHqXyjpo+jvxN4j9vNP6J8IvMiviakHRnaS3PzFuopXMDWTRTAADC/gnuA6HtAuhyjMK9XpXblH4M3CaRSpqnU8tz+w51hpLMP82Q7gyLSC6+uQUOvMqCNKTf8A8Leu0qe1v42iPVscr5ZXOie0GKgMDgAOFiIAJGZ2+tT1oKNKyKOHxTrYxVJbFZpdDW6B+9rh1tKo5Wbfaw9S+SoidzXdxRlY3tIc0YtdaLIWxUx540uxjjtEPR0HuV7CbE7mFpZqU45duz+RQdCk8lJ6N/6K5mXMycrB+5SeSk9G/wDRJmQZWaJWkSwggggQWCKI2bQhDK3A+h6clIYJ57Xfj29lntOSrcamD8P3OcOi8JNJiLg0PdeHwjbjTW3kCeU7KJUdSpkj9zawWDeIm/St/wDw9PBq+KgAyEXsBaHuN8j5JmyHraB0Kl2877/78Gx3fQjsyi06A1kwczigNkDm4nFouJ4DmF3Gq8i12YPLeUjrZoNSIXo7sq0KkN19qOgcqRrWRLQKkjlp0RfHhBr5VhJN00Bktk/95FZw81G7ZnaRw8q7hCH3v9kbdC1FGW5MLumR85cT2Yaazs24hOeJkRLRlGOyV2xXrjVjWW6OxXhMLsQq6xMfQNA5FrgHDp3T0a+Z2ZTxWjXTh2kN3mjTq53yMfU/8Ryq4vxC/ohf4X1O+Iqqa1kEuKAshJrs/Lydr8gtqlwLocVX8SXV/kxYuk96eRXNeqD8vF/UZ7QTanAx9LjXVDsO6ViHbtINouJZGbWLvkZey38WNWsL4hmaWX+D3R31JHwdCy1x8J7SQ8nLih44zWjZTaLjtNbHVajk/sS4bAQpQWy8vMa6a7iViLgbtr3GSN1H5zXSPHnDmubtpRqTuS9jGorSSsI4YcDSG3hMjy0E2QC2MYSd9EEX0J1aeZJ+ZBhcKqFScVudmv3LWoC7ZAJTkNaQt1if/Ij+p/0rToeGjktJeLU/vkehzTzmDz+uvHt7LPaclW41cF4fuadXUXTDeJXX1GwD96qYhbV0Ou0K12Ul55v4Hmjtk4N9E0do49fSxVxejj+ZVNhqtrMhfMMv+9FfcD5k9C1HZXAFANIgADb5r7j+uFSQ3CraxhogdTqAIojjAHPkFtN9kVdpXvCplurmLSjYJdyOu+hpBB82XmTo71YWpbK77rP8HHVviIup/wCI5LjPEMvQ/gvqaFVNUhQKJddePk7X5BbVLgXQ4nEeLLq/yYlIQmrVHj4v6jPaCZU4WSUuNdUPAsQ7hkJQhDNrA/Iy9lv4satYXjMzSrtRT+6Nmhs4QAt2OzG/btFbyOTbtSNZXZmjGrGUFNbntNWnaM4UeNsA4wduFADExl5ZUAazsptwhNPYLnEEZbnOaesBrj7XqSzTST5kKqRlVlFeSV+u1lVESAKcNF2sf4iP6n/StOh4ZyWkvFqf3yPQFPOYPP668e3ss9pyVbjVwXh+52boUsczntMfhOyLxRBcTRCrzqU5xs2b2FpYqhPPCOx7/ueij1i2hijpw2VJE4eZ7hiaOgbFUcF5SX7msq1R7XCX7f8ARZJwj5Q93Bsja2U0JMRzieMTnfOOalioZWk7yZWrV67nGU4uNOLu/wD05iWPysf2v8KPV6nIsd54fm/gsJo/Kx/a/wAJNWqcg7zw/N/BZwLm3C+JzmyMJt2WEtkBB68u5PhTyX7TZchqYx1JxeH2tXuvsxrBrCNopzXtNZhobI3qD2uBI6HbLUTX3RbzyntcWhXrZjpRUQaxpqy97A4gbBhbk0dAU1Fwi7ye0rYyeIqQdOnB2e9ghjEUcbXyRtdTj4W4yOo2itB1ZZobiLBV4YSDp1tjvcvG9jrwyRmttOJrroZKF4eovIuLSWHe5v4ZXh4/Kxfa/wAJdWqchO9MNzfwZtaaqe6V7mujokEccDKgrsK8IxSb2mHPB1qsnOEW09qMnwLJyx+kCXWafMb3difQzRq3VD2zRuJjoPaTxwcgbSSrwaaTHRwVeDzSi7LaaxPHXjYvtf4VLVqnI3e9MNzfwAzR+Vj+1/hLq1TkJ3ph+b+ASxiSORrJIy4taaxbhLGSdikpQdKWae4p4zEQxUOzpXcrmfV8OkQE4HxUfCa5zXMPWD94U1SdGe/eV8PDGUVaMdnL+s16VpWkvBa392iB2mIgOP8AcSSPMo4xop3bbLEqmNatGFjNokHBRgSPjaTI8jj3fFiB/wC9KWsu1tk8iPB1NUclXum/cJ0iPysX21Dq9TkXe88Nz/Yhmj8rH9r/AAl1epyG95Yfn+xg1gR+8R0QR8jmMwfB2K9RTULM5/HzU5TlHc/+HoSnHNHn9dePb2We05L5Grg/D9xnpHhu7TvvKyXvO9hwroVCQcRzSWvA2mOQDrMbgFJSaU0yvjIOdBxW92/Jo1Pq6MADCwuyt72MkJP0WyW1rbyFBzipJ15tkNPRtKlG7V3zZ11tq2IiiGD6ccbI3NOWZEdNeBYtrmh1ZhJCvJMKmj6VWOxWfNCjU7C0TA7Q6MHrAlUmKacItFPRlOVOvOEt6X8m5UTdIgdcz6bo4fJFYtojsi6xfKvAbY2X9wKuUqmSls33MephViMY825JX/hHodAfbQA5wqgGtc6Ng5A1jHsA6hidvKgcmaEqMYbEkJf2giEgJ8J4BLXnN5oWWPdQLxQNFwxAilPRquL27ipjMBGpByStJf2x3mOfmb7IVaqvrZbwf6eHQ5gphZOmjnjN6wnQ4kQYrwZ9GYdRaAygXta5xAPHAc1gqwAwkNc6syXnCMsrV2tXle0dxmYTRkVDPUV2/LkOdO1dHhzZE7LYI4onbcsMkTWuaeSw5vKoVWmnvLDwVKpsy/Ag1fBglkAJI4K2kiiWmWLaOUZg9IU1aeelf7lHD4V4fGKL3WbXQ2kqgboEoHLSdGD+CxZta6QkXRdYiwtvcDRz5AVZpVMkHbeZ+IwmsV1m4UvnbsPQavbxOI5zQPmxYo2D+2OM/wDsXOO0hRubvtJ3QhT+lJfB5/8AaDRGutzQA8WcTQ1oe3acQZTS6jYcALF2L2WKFZ3s9xSx2joum6kFZrb1FLvGQ9UP5K6vM5urwvoemP8A3ammJtEGufHt7LPaKVbjTwnh+400jwndp33lZL3new4V0KJBxZu0bqzPUMz6gUsVtEclGze66NmiRmxRw0avZ5toHJlYsWnMnlZLaHTQ7EbN7ss+Wm7TW05WaCRBBpx2CzQ3AunrnxDzhsgPrBU1VWpRMmjJSx1Rrlb4sabVQ0yIAD3/ACjG73RcXpLZJMu4nuVhL/Hf7lOlUSxc4Pe0re1xnomiEgnjZgjihxsHaDhY7o4pwnLamNl2c7MXaw+Ta4u3A+dxyA67T4LNJIbWqxhSc3uRebb5m+yFFU42QYN/68OhRMLNy+j+E3rTocSIMT4MujK6MMQBbsIDgdwGRsncBlnuUj2bGWYyTjmW57TbprXZW6wGjeDWVEmnO87sgckg2m4u9hWHfKuG8Qkn+6aIj9fOpWv8Tf3RRrNa5TXmlL9y5KrF0CALRjMcrrob+JWL8QKWK+m4yE12jh52v+bjHR9EJaSTVji5DPO8iQd4Hg57kjHzmk0LdY8Rjy7cCM+UggDrz2J9NZpJIbiaihRlN7rMSO8ZD2YfyWmvM4afA+h6UlNMYQa68ezss9opfI0sHwe5tfprXSOaxkz3YncVjA4miboB1lU3hvNs6WGlXwqDZbSpDELlh0mMbAXw4BfJZNJFh090kPlpOUeKm0c9H0yOQlnygxMlFlra8U887oTuwdP677iOWO1ldio2zbL3GWr9PMTQCDKAKxXwT63AuBcHDoIVeTi3dbDTpxrKKjUadvMtpusDKKA4LKsV8M+t4beEMHUkjlTu9v7CzVbLam0nzFkccejxuJc92J8YyY0VTZTvf1qw3rGxbLGWoS0fLPL6s2waaFookAJL2kgEM4MvkwnY4tYThB+kQehV5wUXa5p0q9WazOFur/8AAafAIgTb3YRbm8Hgka3nFjyCW9LbrfSIUlJ2uNrYmpTWbJdfZmCeBk7Y3h7200gcRpOUjs8n5Kxn7D6GrmeqU8ZPt4PLbZ8DGHTngU5zJayDpIBi85bIL86ruUL7E17mjGniLfU4v5MGsNHMxuSZ2Wxoia1repof61LTrwhuiVq+CxFbZKaty2h07WEbJHNPCHDQsNbnTR9JO1Zz+q+8rw0l2MVSy3ts3/8Ahpbo8hFiDSOgFkYcepheHHuUfYR9SLPeFW1+yfyZ9F05nCtYWytdjDSHMaC0k/OGKwn6s4rNcr1NJ9onTy2b2b+fsX1W7gBTXGRu0Nc3gy3lLJGuJafMVHUqRm72sy9hqFejHI5Jx8vsbtI1sXihHh6XSGUA8oZTQT0kpn0+bJ7VFw2v9xQyFkXCyufI8llHiNBOKWPPw+hWVNVV2cVYyqlOphZ6xUeZ/wDRjomiB7buQEi8AjxvAOwuAdhaD9JwPQq8oKLtc0qVarJZpRt1f/gNN0URtJ+UcQLLDHgkwja4Nc6nAfRJrkRGmpO1xlbEVYJyULr7P/wXHBM1j2vkYWPko4W3ZbEbyf0BWLKissttzPhKeMn2lN5XEbQ64e0VUbjvcWOYT2mtfR9SrvL5XNJRq2+q1/79mK9YxmYgvkIA8FjIgGN6hjz6ypqdWENyKmJwmIr7JTSXIW6ZGGzRNBsAQ0SKvZuzVynLNG5z+KpOk5Qfkv4PRJTBPPa7d8s0/Rb7RTluNPBq8LLmP9XhrS4VxXOJduxmyePRGIAkgAkNGZKzKk3J3O6w+EjRp5Y7/N/c36ZgYKYGtsUcIGFwO57QcL27LDm7DYJTE2OjTzr6tx5aKAM0kYRTS2UgbcNwyAtvoIPqV3O50XfeYk8MqGNgo7nZo3KgbpYFIBWZgcG3mOFaa5cMcxr1Kak7KX98yrXpqpWpKW5Nv4Qx0OasnUQTZxAEXvccTXDpJwk1spMaL8o3QNL0i9goN8EUBR6gABfQBYOYREFBJGKKMNY1o2AyV1cI6gnVpZmm+RSwlNU3Ugtyl/CCFCWyEoApHHU8j94fTTvbTRbmnccwAd2auVJvIo/YytH4WMpzqyW27S/kdRCMtJLG5bbY0mze90ZJJr50gJ3Uq12aTg72Qs0hgfLE7ex7MJNk4MQBZZzIFgi7IzCmpzcU1zKePwkZRU1xJr4vtOQVYvkQAQwEOBzFNP2ZGO/JSU3a7RDVpqbgpc7/AAmzboEuEgEXneyze9wtpz25gXuFIaJ5RvEmmaQSTQqjYyAOIbDQAz6aBIOdoSFjC0RTozA0PA2CZ9DktkRr1qas7xi3yMvC01Tr1Yx3XX/Tqq5fAUoC7WB/8iPqh/JaVDwzktJeLU/vkPiU85s8/rvxza24W9+IpVuNTAyyxvyf/D0WixY8wcrIJsUCDm2yQLvlIvuWZJNOzPQIVozgpx3M1aboufFs5AVdnLrcTXXQGwWm7gpzvsZ5wTB2lNo2GslF8p4KQn1n1K3GLVF38zExVZVMdCMd0dnv5mtUjYICgDjp8xawOG0TMPXxJbCs4eKldPkZukKzozp1F5NjvUskcgxRvGLmkgSNPZxNJ38ZrgopxlF2kXlioVo3g9n7+5x15NHFZLml3MBBcT0gE4RvJJJPKlpwlN2XyJUxlOjC830XmxdoTyYmE7TjJ6zI5OxMUp2XIq6OqOcJTe9ybOtqsaNyFAoIZAZ5Y/nF9tHOtrQWjpyCt1YtRUvsZujcRHNOk9921/I4boYw0axHPa0HLoLg4fYdtNFV7mh2n1C2d/ByRsPhOkZQ34cQJcRuuslNTjmu/JFfH4iMKajfbJpe19pxBVexZb2kJQIznpMpbG9w2gMI9LGp6EVKVmUcdVlShGpHepIa6k0mKQWHsa7ex7mtcD0YqxDkIIPfSSdOUHtJ44unXjeD9vNHPXekxR2cbHO3MY5riT04cmi7uySUU6cpvYFTGU6EPre3yXmxNq15MZJ2mV5PWWxqXExSypGdoyo6kqk5b27/AJNNqtY1znJJSdGNyKc7bDDrD+Ij6ofyWhQ4Dl9JP/LU/vkPU85sQa7NSg8jW94JTluNLCNZPcro2uJInOdFhjc427DjIJOebXuLT3Jk6UZ8Ro0cXUpcL2cvI76R+0ekSAte5padrQ3gwesx4Se9NWHpp3sTT0lWkrXS6f8A0xwaYGOxNjjBAI/mnwmlp2ychKklDMrMqwq5JKS3o0fC7uZH3Se+odWgW+9MRzXwifCzuZH3Se+jVoB3piOa+EVm1kXtwujjqwf5ozAIGYk+kU+FGMNxFWxk6ySm1sM5lb5KPvm/3FJYgzoglb5KPvm/3EWYmc1Ra0c1oaI46F1407SSc+E5SVFOhGTuyzRx1SjHLBq3sW+F38yPuk99N1WBN3pX9S+ET4Xd5OPuk99GrQDvWv6l8I4T6ZjcXOjjxE2SDMM/NIplGysU+2+rNfabW/tLpIFB5A5Lcf8A2Li4d6i1enyLHeNb1fgxt04h4k4NheDixEzE2N5uTNSZNmXyK8q7lLM3dnb4XdzIu6T/AHFFq0C33piPUvhE+F3eTi7pPfRqsA70r+pfCKSa0c5paY46NX43cQ4Z8JygJ0KEYu6I62OqVY5ZtWMxlb5KPvm/3FLZlVyQBK3yUffN/uIsNujvFrIsGFscYFk/zTmQAdsn0Qo50Yz3lihi50b5Gtpb4XfzI+6T30zVoFjvSvzXwgHWrvJxd0nvpdXgNekqz818I5fvBklY4gA4mCmg1TSANpJUsYqKsijiKrqZpSe1npbSGIAsB2i0DrsgibyBAZmWETeQIDMw8E3kCBLssIW8gQJd8wiFvIO5AmZk4JvIEBmYRE3kCAzMghbyBAZmHgm8g7kBmYRE3kCLhmZOCbyDuQGZk4JvIO5FwzMPAt5B3JLhmYOCbyBG0MzBwTeQdyUMzBwLeQIDMwcE3kHcgMzBwTeQIDMwcE3kCBU2Dgm8gQLdgMTeQdyAuypibyBAuZg4McgQGZhKBCNKAZa0CBtABBQAbQBYFAjQbQFiAoEsG0BYOJAhLQAbQAA5ABtIACUoAtAAtAtiWgWwCUCgtAFbQBCUAVKAAUClCUDrECALAoEsFA0IQAQgA2gA2gCWgA2gA2gCIEsFAEtArREDbAtAqQMSBSWgAWgAIABQAEAQlAFSgVIFoFsUKBQhAFkAG0DbBQIEFABCAIgCAoAKADaAJaADaAICgCWgAFAAQBEAC0AS0AAlAEtAAKAKlA9AQBQoAEbjQ6h9yB0tjZYFA0NoFLWgayWgRhaUCEBQAQUAQFAobQIQFABtAABQAQUAC0CkBQIC0AS0CgtAhCUClbQOJaAK2gCWgDFJpDrOe87glsWVCNj/2Q=="/>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endParaRPr sz="1600">
              <a:latin typeface="Calibri"/>
              <a:ea typeface="Calibri"/>
              <a:cs typeface="Calibri"/>
              <a:sym typeface="Calibri"/>
            </a:endParaRPr>
          </a:p>
        </p:txBody>
      </p:sp>
      <p:sp>
        <p:nvSpPr>
          <p:cNvPr id="1214" name="Google Shape;1214;p47" descr="data:image/jpeg;base64,/9j/4AAQSkZJRgABAQAAAQABAAD/2wCEAAkGBxQSEhQUEhQUFBQVFBUXFBUUFBUUFBQUFBQWFhQUFRQYHCggGBwlHBQUITEhJSkrLi4uFx8zODMsNygtLisBCgoKDg0OGxAQGywkHCQsLiwsLCwsLCwsLCwsLCwsLCwsLCwsLCwsLCwsLCwsLCwsLCwsLCwsLCwsLCwsLCwsLP/AABEIAQMAwgMBEQACEQEDEQH/xAAaAAACAwEBAAAAAAAAAAAAAAABBQACBAMG/8QARxAAAQQAAgQICAsHBAMAAAAAAQACAxESIQQFMUETIlFSYXFykTIzU4GTobLSFRYjQmKDkrGzwdEGFDRDc4LhwtPi8CSiw//EABsBAAEFAQEAAAAAAAAAAAAAAAABAgMEBQYH/8QANREAAgECAgcHAwQDAQEBAAAAAAECAxEEEgUUITEyUXETFTNBUoGRImGxNKHB8CMk0eHxQv/aAAwDAQACEQMRAD8A8SAoTKLIEJSAuWCBGQBAly1IEJSACAgCUgAgIAFIANIAgCAJSAIQgCUgCtIAhCABSAIQgUACAuSkBcqUDkBAHMxjkHcEDsz5nUIGhpAly1IEDSBAgIAICAJSAJSACAgA4UAGkASkCXJSAuSkBcBCBQUgCAIAFIAlIABCABSAAUAVcgcgIFKkIAuAgRstSBoQgCwCACAgAgIANIAgCBGw0gS4aQFyAIEDhQBKQBKQACECpgpAtwUgLkpAXAQgUBCAAQgAUgCpQAKQLcrSBxcIGsKBCwQBYBABpAlywCBLkpAhKQAUAFABpIBKRcCUi4BpAFUoEKAAgAIAFIHXIgLlSECgpAFSgCqAKlAtzBrDWRjcGhoPFBzJ3k/olSLVDDqpG7Zk+HzzWd5S5SXVIcwj9oDzW95RYNTjzZb4wO5re8osGpxfmw/GB3NZ3lFkJqUebD8YXc1neUlg1GPNk+MLuazvKWwajHmyfGF3NZ3lGUNRjzYfjE7ms7yiwmpR5kH7RO5rO8pMouoxfmw/GJ3NZ3lGUXUI82T4xu5rO8pMgagubJ8Y3c1neUZA1GPNk+MbuazvKXKJqMebB8Ync1neUZQ1GPNk+MLuazvKWyDUo82A/tC7ms7yiyDUY82T4wu5rO8osg1GPNk+MLuazvKLBqUebB8YHc1neUWDUoc2A/tCeazvKLIFg482A/tAea3vKLIdqcebAdfnmt7yiyDU482Xg1yXOaMLaLgMid5pFhs8JFRbuN00oiTXPjm9TPaKVbjRwnB7jSed+N3GdWI7zVWs6+w7KNKOz6V8IInfznfaKjzMs9jT9K+ECfSnBrzjcOI+uMRmWODd+26UtFtzRTx9OEaEmkv6xdoemv2iRw+k9xdt6Hvaxo5BmVo2RzW0GmaW/wAo4E7HMe5oPJbQ9zaO4tPWEWQJs0am0p5bJcjznHVvcdok5T0BVcVsSsaui0p1JKSvsN4nfz3faKpZmbnY0/SvhB4d/Pd9oozMOxp+lfCF2udKkBjqR7bYb47gPGPzNHkV/DbYHP6SShXslbYjjHI8i+EnNZknSBFQ3HA7EQOkkeZWMqM/MzPpGkyN2TTHoL3Bw5LAcQQdxBIPRsRlQZj0Us778J2xvzjzQsqpJqTOqwtGm6MG4rdyKcO/nu+0f1TM7LHYU/SvhHSCd2IcZ23nFOhJuSIMRRgqUmorc/I87oulPO2WY5DISlu3Zie4029wonoWtlRymY7TyPH82Zp6Z+EbZ2AubRYettdIRlQl2dNTaVIXPuSQ1Hve40eEjG89ar4jZDYX9HJSrpPdtGPDu5zvtFUczOi7Gn6V8InDu5zvtFGZ8w7Gn6V8Iwa301wEYD3XbyQHuF2I8N0dmTu4q5hdqbZh6Viozioq2wGjTucCTJJe+nvbu3NYQB1AOKtmUYdJ09+6R+Wwh5Fjpw0Cd+KhY25pLIAyuJliJJJLYbJNk7NpSIbV4X0PRpDFEWufHt6m+0Uq3GlhOD3Gk/hO7TvvKynvO7p8K6ATSQxa2Fx+cX6x99KzheMztKJ6vs5oX6A12MYbvoxXW8cTjdBw57FoHNnPSQ6ziNmzfLfT07EAMtReDJ2o/ulVTF7ka2iPEl0/kZBUDoUiJBRVr7wo+x/9JP0C0sLwHMaV/Uvojhomkua11XQF7SKs7cnCt+eZtWTOMczic+v9dnWhAesm2+ZvshY9TiZ2GD8CHQomFg5aVIWsc4ZEAkHk6VLRV6iK2MdqE39mee0d5aQRt7vWMxuWscgd9PnLnEEEAZUczmMxtNXyA1sKAO+ofCk/pf8A0iVfE8BoaM/UL3/A1IWcdKBACvXERxNdzgQP7KJ9Twr+Ff0s5/S6/wAsX9v5KaPohLXHPMbgSDR6Gm8xuIPKrRlGGVlfd50Aa3eMh7MP5JF5javA+h6ak0xRDrofLt6me0UvkaWE4PcbTAF7gHMJxOyD2EnM5Vd2s10pvyOzhjaCik5I5tIJwgtLuaHsLvsg36kur1OQneGHvbN+zC6LEHtBYXGOQACRl3wbvpJacZQkm1ZEOLxFKrRlCDu3uXuYNG0aRop8WIHeJIc+0xxLSelXu2p8zE1Wv6H8FNK0OV+yMNHTJGSRyAAgNHUjtqfMNVreh/Br1Xojo2yF+FoLo6uSPOhL9JVsQ1USUdpoaP8A9ebdX6U15mtrLFinAbcLmurrwk0qyozfka2v4f1oLmVVlrb2YnNbfUHEI7Ga8g17D+tGHW2gvfwbmBrwGEGpI6Pyj7F4upW6ElCNpbGYuOi69ZzpLMrLaijA1gLSS08mF997QRfS0hWVOL80UXQqrfF/DMsuq5HZtZxeUuY2+QBpdYHXmm9tT5jlha3ofwP9IFOouYCA2wZIwbwjdiWdOnKUm0joMNi6MKUYykk0jnY50fpY/eTexnyJtew/rReBgc4DFGbNVwkZu91Ys0sac07tEVfF0J05RUk20JNF0N0ecjcNVxgcYPoyXA+ajvWn2sG9jOdeGrLfB/BfSIOE8AF5HWwedz8IrshDqQW9hHD1Xui/g66o0B8ZkLw1o4OrL46syx/Sy2KCvNTjaLuy7goyoVlOqrLbtfQ2iiaDmE9EkfvKmqU+RsvG4f1orY58fpI/eS9lPkJrtD1oza00N0jI8GF1OkstkZkSIqzxdCs0Gqd82wy9If7Ek6X1WXkcGxaQBRjid0uLLPXheAe5WO2p8zP1Wt6X8GeTV8zjbmgntRgDoADskdtDmGq1vQ/gM8ZbLE1wogQ3mDybxknRaauivWi4qSe+x6MpDEEWufHt7LPaKVbjSwnB7mDSH/KSche8HpGI5Gt2Ry35JVuLRsklZwQyFEkUWtrLowAbxdEHpKUCmqpLnbefFlzOZrgZKs76oi+pRV+BlnBL/Yh1HICyjrkiJBTJrrKH61nsSq5g+J9DG0y/ph1Yt0RwcQHAHmgiwL3NBa4D7JJKvmATS5WtsNoD5wGTTW+gAL5CA05UQgBxq03DH/f+I5ZmL8Q6PRHgvqaFWNUhQKJ9auH7xJYvjbMwNgzNZ10DM9C2KXAuhxdd/wCSXVhcBRyiNbW4Q0iuVzJS8dZB6VJsItpz1WRw8VX4xuRqxxhYJG3r35JlThZJS411Q7CxjtSFAhk1o4CF97w0DpqRjj6mnuVrC7ahmaWf+D3Qv0KbIjEW9DXFrR109lnpc7qC0rnNWKafLZokurK3Euc3qc7jAfRJIzsFAG3VHivrH+xEqOL3o3NEbpe38mtVDZIgBdrH+Ij+p/0rToeGclpLxan98h8U85sR658e3ss9pyVbjSwfB7mGSPFK8b8b65SMROXL1Jy3Fo1yaEMAoZ9AzPR4NnqNdJQBy1Q2pwORst9fAyZfeoq/hstYL9RDqOlknXBCAMeux8j9bH7Etq3g+J9DF0zww6sWaLo+xxqtxsAHkNlzfU4HJaBglNJgrPdyiiM+okeaygB5qwfIR/3+uR6zMX4h0mh1/hfU0gKsa1iUgLHndZsdw0l7cbu6yR6iFs0+BdDia3iS6v8AJeZrxG2ya3eFXRhvi/Z5c08jK6mHy8X9RvtD/CZU4GSUuNdT0AWMdqyIEMOuYrjJ3NIJ6icH3vCt4N/Xb7GVpdf4U/v/ANFuh6ObsYgRzcVj7LXEb/m0tE5w4Twlpo7B0EUOo5jz0UAN9TeJ+sf7ESo4vejc0Pun7fyayFUNkCAF+sP4iP6n/StOh4ZyWkvFqf3yPQJ5zWYQa78e3ss9pyXyNPBeH7nTStTgvd8qPDcfAdlxjvVfWoo3O660ldWCdXPIo6S8jkPCV96NbgKtE1/t8l9B1a2J2MyCmslJAY7ZwTxy9KSVZVFlW9jo4KphZKtO1o7d52/eWGsLiTtw4Hl1cuFoNeelEsHLzZbemaflFlhpUYBtxsbRgdY5CWuo+eq6UPBy5irTNP0skjY543BklYXxk2w82UAbf+0lguwd5eZDWqa/aNNWtt2meHVZZ4E+G9oDCR14TYUuuQ5EHdNf7fJJNUFxt0+I7rY6h1AZBJrkBe56/wBvk1kxwMjY+Qk4XGxGdhkf0qKUHXeaJYo4hYFOlUV3v2FPhCDnu9Gf1TdUnzJ++aXpf7EOsIOe70Z/VGpz5h3zS9L/AGJp+qwZXyNkacVHCWuHzRXGGw9KmjiYwWV+RQejq1b/ACxtZ7d5wOjk/MonwiXNrzua3E/qKe8XTGLROJ5L5OurtThsrHGUGntJAY4bDdDNMlioyWVIf3ZWpfXK1lt38iDWEHlHejP6qLVJl7vin6X+xd+lRtFkvAOwmJwB6iSjVJid8UvS/wBgYo5mSMa8glgOcZqhLH09SWNN0HnkQ1sSsalSgrO99v2OMOri0VwrHNGwPic6uo2D61NrkORW7pr/AG+TnNqrF4UraGxrYy1o8w2+e0a3DkKtE1/t8naNkcEbQ+S8T5CKYdzYgd/Uo5rt3ePkTUZ6g3Gor35F2zxEXwmEHYXhrL6sTgT5kmqTJXpel6WVknjaAcZIOWJrQ9t8mJriAehGqzDvel6WYNOeDPGWmwRDRqubuVulFxjZmJjaiqSnNeaPQpTnBBrvx7eyz2nJfI1cF4fuNJ/Dd2nfeVkved7DhXQqmkiMutJi2M1vtvmIN+qx51PhY3qGfpSWXDtc2kKdEmAydVHbiqrPzjYcPOWlaZzANL0jEcsgNm6hWYrYARkQKB5AgBnqE8SXtR/dKqeM4UbGhvFfT+RmAs86MsE1gK9f7Yv6Z/EetTCcBzGlv1D6IV0rRlkOxAp6ubb5m+yFiVeNnY4PwIdCiYWTpo/hN6wnU+JEGK8GfRnkdGnoijXSMneZ20dYz3LcOL3m98gAJDiCdtOJJ6HAyvB6nNF9GxAFtRPt8mQHyR2bPGxbOjZ3qtivD9zR0X+pXv8AgarMOnAUALNfniRdqb2YT+S0MHuZz+mfEj0/kyavmp1b3bwSCTuzDmnzYgArhjlNM0gEkjqJ5w5DvPLnZBG0oA6nxkPZh/JIvMbU4H0PUFNMIQa78e3ss9pyXyNTB+H7jSfw3dp33lZLO+p8K6FEwlRy0yHHG69zXOHWxpdXnqvOp8PK1RFHSUU8NL2/It1dEDm024bh4Q/tDmnzg0elahypw06INO7Fzd99Is4R1kkoAY6gHEk64vulVLGbkbOhvFl0/kaLOOiIgBZr7bF/TP4j1p4TgOX0t+ofRCtWzMAUCnrJxn5m+yFiVeNnY4P9PDoc6TCydNG8NvWE6HEiDFeDPozxsEV+agd27l3Zcq3GcWbdL0UhrfCyyzxAcpw4gBtvIYutAHb9n28eToi++WHL1etVsV4fuaOi/wBSujHCzDqGBAgs1+OJF2pvZhWhg9zOf0z4ken8mbQtGsYto5aJHSCMDs+gt84Vwxzjpmj4czv2DOz0CwCeuh1IA6kfKQdmD8ki8xlTgfQ9SQmmGef1349vZZ7TkvkauC8P3Ouk63Ae8cEcnu/mfSP0FW1WL8zfWlasdlkUGuG+SPpf+CNUjzF73rcl/fc0aHp7ZHYDGQHMlBIk3cE88zoTXQVJZ09wqxtTFNUZWSk7EdquA7WvP97fcUeuS5FnueHqfwFuq4RsbIPrG+4jXJche5oep/B0eY9Hjc5rHOxSRggyDmykVxE6L1h2lssRVab0c1Om732bTMzWJkPEa1o+kXO7sJbQ25uIvkU8cLTW9XKlTSmInuduhY6ywEh7Q47sLnNHRYcCRedEEg9CSWEpvdsFp6WxEVZ2fVGsxxzsie5jxxXCmyCqEj+ViglUeHeSJbpYfX71Zuz3bEU+DIebJ6RvuJuuy5EvcsPW/gh1XDzZPSN9xGuy5C9yw9b+C2statZK5vBE4aF8JV00fQUiwsZrM3vKa0jVors1a0dnwZvhpvkj6X/gl1KPMXvetyR31frZrpY28ERie0Xwl1ZrmJHhYxWa+4R6Tq1FkaVns+SrdWxDNvCNNZHhGnvBjojoKZrsuSLb0LD1v4INE5zst+BrGOPW6j6gEuuvkN7lh638FmQxQMke1jycAFGQbDLH9DaiNV13kYyrhVgUq0Hd7tv3Mnwy3yR9L/wUmpx5kHe9bkv77g+GW+SPpf8AgjU48w73rcl/fc0tMc8bS5jhhfIBUg3tiJ2s6k2T1fZHbckpQekG5Tdrcjm3V8QNtErTytlwnvDE3W5cibuaHqfwA6tiuyJCTtJlBJ85Yl1uXIO5oL/9P4MunRhs8QbdAQ1Zs/N30rdKWaN2YeNpqk5wXkejSnOHntd+PZ2We25Ktxq4Lg9xfpfjH9t/tFKtxbZzalEN+pvHN7Mv4Mihr+Gy3gf1EOo5WSdaEIHIxa+8R9az8OZXMFxPoYum+GHVijQMWIFu7Pfs6wCRyXS0DnznpGKzi29VZno3XtQB6TVP8PF9Z3cK+llYzxDptDeA+pqVU1wFAoj134+TtfkFt0uBdDia3iS6v8mJSERr1P4+H+oz2gmVOB9B9PjXVDwLEO2IgQz6x8TL2W/jRqzhPEMzS/ge/wD086tU5ciAHWqfFfWP9iJUMZvRvaH3T9v5NSpm0BAgt1j/ABEf1P8ApWrh/DOR0n4tT3/B6NPOXPPa88ezss9tyVbjVwXB7i7TPGP7b/aKVbi2zm1KIb9TeOb2ZfwZFDX8NlvBfqIdRysk64LUDjLroXD9bH7Eyt4LiZi6a4Ye4r0XSGt8NpNb2hjr/tdWE9IK0TnimkyB3gtIHKcIPSA1uQ69qAH+rfERdT/xHLKxniex0+h/BfU0Kqa4CgBJrz+Il7X5BbdLgXQ4mv4sur/JhUhEa9T+Ph/qM9oKOpwPoPp8a6oerFO2YECGfWPiZey38aNWcJ4hmaX8D3/6edWqcuRADrVHivrX+xEqGM3o3tD7p+38msqmbRVAC7WP8RH9T/pWrh/DRyGlPFqe/wCD0JTzlzz2vPHt7LPbclW41cF4fuM9IjbjdxIvCd/Kj5T9FZjrTXmdpDBYdxV4/koI2+Ti9FH7qTt6nMfqGH9H5LAhoc5rI2uEcpBEUdg8E76KfTqSnJRk7orYvC0qNJ1KatJbn7ij4Vl5zfRRe4rvYU+Ri65X9b+SfCsvOb6KH3EdhT5BruI9b+RjqvSnSskEmB4DoiLiiyJEufgqviF2SThsL+A/2ptVvqSWy5q4Nvk4vQxe6qusVObNbu/Dej8hEbfJxehi91J29T1MO78N6PyZtbaa+Pgmx4GjATQiiq+EfytVyhBVI5p7WY2NlLD1nCi3FbHZMwfC83Ob6KH3FPq9PkVdcxHrfyA64m5zfRQ+4jV6fIXXcR638nodLDS4ksiJIaSTFESSWjMnCs6dWcZNJ7Dew2CoVKMZzjdtXb2nHg2eTi9DF7qZrFT1Mm7uw3o/J10RrQ9pDIgQ4URFECDy3hTo1qknZshxGBw8KUpRjtS+5g1TJLIA58gDdwbFo4c4DaS5zMLG/SN9AKt1eyg7KO0o4Wniq0c8ptL92NdK0NwHhOYasGtHl2bSY+AY4jlLSa5CoVOHpX99yzKhVa+mrK4p0KeQvljlwOAjuuDiLT8rFhcCGZijY/VS1MkaeensKdCNWeIVHENtb7Pdu2M7Ojb5OL0MXuqqq9Tmavd+G9H5K8G3ycXoovdS9vU5jdQw3o/Jn1npLo2RiMMaC+W6iizpsNfN6VaoLtE3PaZWP/1ppUfpTW2wudrSXnN9FF7isdhT5FHXK/rfyV+FJec30UXuI7GnyDXK/rfydJ5C6aFx2kQXkBybhknxSSsiriJOUZSk7uzPTlIYB53Xnj2dlntOTvI1MFwe41n8J3ad95WNLeegUuBdCiQeSXwH/wBOX8JyloeIinpD9PL++Z5taxyZEAONQ+DL2ovulVLG8KNnQ3iy6fyMlnHREQAt1/ti/pn8R608HwHMaV/UPohUrZnAKAPXT7f7W+yFh1eNnY4L9PDoUTC0dNH8JvWnQ4kVsX4M+jMuh8UNw8jarbk0VXr71YltbuSwilFJbrL8G/S9KcQ0bMgTRBBO45OPRRPG2pqQ2EIpuwuiHyh/ou7uGhI9ZKkfhPqirVUViqb87S+C7lWLrKoGGDXngRdqb7oVfwe5mBpjjj0/kTlXTGKoA2u8ZB2YPySLzG1eB9GepJTTCPPa88e3ss9pyXyNTBcHuOJ4HYncR3hO+aeUrJadzvKdSGVbVu5lf3d/Mf8AZP6JuVknaw9S+SSaO/C/iP8AFyfNd5N3QpaKtUTZTx9SLw8kmvn7nnv3KXyUno3/AKLTzLmcxlZP3KXyUno3/ojMuYZWN9R6JIGyXHIONFtY4bpejpCqYzalY1tENRqSzbNnn1GH7s/mP+y79Fn5WdB2tP1L5D+7P5j/ALLv0RlYdrT9S+ULte6JITFUch+TOxjj/Mf0LSwjtDac3pRqWIbW3YhZ+4y+Sl9G/wDRWcy5mfZgOgS+Sl9G/wDRGZcwsz1c2jvvwH7G/NPNHQseom5s6zB1YKhBNrdzOf7s/mP+y79FHlZZ7aHqXyjpo+jvxN4j9vNP6J8IvMiviakHRnaS3PzFuopXMDWTRTAADC/gnuA6HtAuhyjMK9XpXblH4M3CaRSpqnU8tz+w51hpLMP82Q7gyLSC6+uQUOvMqCNKTf8A8Leu0qe1v42iPVscr5ZXOie0GKgMDgAOFiIAJGZ2+tT1oKNKyKOHxTrYxVJbFZpdDW6B+9rh1tKo5Wbfaw9S+SoidzXdxRlY3tIc0YtdaLIWxUx540uxjjtEPR0HuV7CbE7mFpZqU45duz+RQdCk8lJ6N/6K5mXMycrB+5SeSk9G/wDRJmQZWaJWkSwggggQWCKI2bQhDK3A+h6clIYJ57Xfj29lntOSrcamD8P3OcOi8JNJiLg0PdeHwjbjTW3kCeU7KJUdSpkj9zawWDeIm/St/wDw9PBq+KgAyEXsBaHuN8j5JmyHraB0Kl2877/78Gx3fQjsyi06A1kwczigNkDm4nFouJ4DmF3Gq8i12YPLeUjrZoNSIXo7sq0KkN19qOgcqRrWRLQKkjlp0RfHhBr5VhJN00Bktk/95FZw81G7ZnaRw8q7hCH3v9kbdC1FGW5MLumR85cT2Yaazs24hOeJkRLRlGOyV2xXrjVjWW6OxXhMLsQq6xMfQNA5FrgHDp3T0a+Z2ZTxWjXTh2kN3mjTq53yMfU/8Ryq4vxC/ohf4X1O+Iqqa1kEuKAshJrs/Lydr8gtqlwLocVX8SXV/kxYuk96eRXNeqD8vF/UZ7QTanAx9LjXVDsO6ViHbtINouJZGbWLvkZey38WNWsL4hmaWX+D3R31JHwdCy1x8J7SQ8nLih44zWjZTaLjtNbHVajk/sS4bAQpQWy8vMa6a7iViLgbtr3GSN1H5zXSPHnDmubtpRqTuS9jGorSSsI4YcDSG3hMjy0E2QC2MYSd9EEX0J1aeZJ+ZBhcKqFScVudmv3LWoC7ZAJTkNaQt1if/Ij+p/0rToeGjktJeLU/vkehzTzmDz+uvHt7LPaclW41cF4fuadXUXTDeJXX1GwD96qYhbV0Ou0K12Ul55v4Hmjtk4N9E0do49fSxVxejj+ZVNhqtrMhfMMv+9FfcD5k9C1HZXAFANIgADb5r7j+uFSQ3CraxhogdTqAIojjAHPkFtN9kVdpXvCplurmLSjYJdyOu+hpBB82XmTo71YWpbK77rP8HHVviIup/wCI5LjPEMvQ/gvqaFVNUhQKJddePk7X5BbVLgXQ4nEeLLq/yYlIQmrVHj4v6jPaCZU4WSUuNdUPAsQ7hkJQhDNrA/Iy9lv4satYXjMzSrtRT+6Nmhs4QAt2OzG/btFbyOTbtSNZXZmjGrGUFNbntNWnaM4UeNsA4wduFADExl5ZUAazsptwhNPYLnEEZbnOaesBrj7XqSzTST5kKqRlVlFeSV+u1lVESAKcNF2sf4iP6n/StOh4ZyWkvFqf3yPQFPOYPP668e3ss9pyVbjVwXh+52boUsczntMfhOyLxRBcTRCrzqU5xs2b2FpYqhPPCOx7/ueij1i2hijpw2VJE4eZ7hiaOgbFUcF5SX7msq1R7XCX7f8ARZJwj5Q93Bsja2U0JMRzieMTnfOOalioZWk7yZWrV67nGU4uNOLu/wD05iWPysf2v8KPV6nIsd54fm/gsJo/Kx/a/wAJNWqcg7zw/N/BZwLm3C+JzmyMJt2WEtkBB68u5PhTyX7TZchqYx1JxeH2tXuvsxrBrCNopzXtNZhobI3qD2uBI6HbLUTX3RbzyntcWhXrZjpRUQaxpqy97A4gbBhbk0dAU1Fwi7ye0rYyeIqQdOnB2e9ghjEUcbXyRtdTj4W4yOo2itB1ZZobiLBV4YSDp1tjvcvG9jrwyRmttOJrroZKF4eovIuLSWHe5v4ZXh4/Kxfa/wAJdWqchO9MNzfwZtaaqe6V7mujokEccDKgrsK8IxSb2mHPB1qsnOEW09qMnwLJyx+kCXWafMb3difQzRq3VD2zRuJjoPaTxwcgbSSrwaaTHRwVeDzSi7LaaxPHXjYvtf4VLVqnI3e9MNzfwAzR+Vj+1/hLq1TkJ3ph+b+ASxiSORrJIy4taaxbhLGSdikpQdKWae4p4zEQxUOzpXcrmfV8OkQE4HxUfCa5zXMPWD94U1SdGe/eV8PDGUVaMdnL+s16VpWkvBa392iB2mIgOP8AcSSPMo4xop3bbLEqmNatGFjNokHBRgSPjaTI8jj3fFiB/wC9KWsu1tk8iPB1NUclXum/cJ0iPysX21Dq9TkXe88Nz/Yhmj8rH9r/AAl1epyG95Yfn+xg1gR+8R0QR8jmMwfB2K9RTULM5/HzU5TlHc/+HoSnHNHn9dePb2We05L5Grg/D9xnpHhu7TvvKyXvO9hwroVCQcRzSWvA2mOQDrMbgFJSaU0yvjIOdBxW92/Jo1Pq6MADCwuyt72MkJP0WyW1rbyFBzipJ15tkNPRtKlG7V3zZ11tq2IiiGD6ccbI3NOWZEdNeBYtrmh1ZhJCvJMKmj6VWOxWfNCjU7C0TA7Q6MHrAlUmKacItFPRlOVOvOEt6X8m5UTdIgdcz6bo4fJFYtojsi6xfKvAbY2X9wKuUqmSls33MephViMY825JX/hHodAfbQA5wqgGtc6Ng5A1jHsA6hidvKgcmaEqMYbEkJf2giEgJ8J4BLXnN5oWWPdQLxQNFwxAilPRquL27ipjMBGpByStJf2x3mOfmb7IVaqvrZbwf6eHQ5gphZOmjnjN6wnQ4kQYrwZ9GYdRaAygXta5xAPHAc1gqwAwkNc6syXnCMsrV2tXle0dxmYTRkVDPUV2/LkOdO1dHhzZE7LYI4onbcsMkTWuaeSw5vKoVWmnvLDwVKpsy/Ag1fBglkAJI4K2kiiWmWLaOUZg9IU1aeelf7lHD4V4fGKL3WbXQ2kqgboEoHLSdGD+CxZta6QkXRdYiwtvcDRz5AVZpVMkHbeZ+IwmsV1m4UvnbsPQavbxOI5zQPmxYo2D+2OM/wDsXOO0hRubvtJ3QhT+lJfB5/8AaDRGutzQA8WcTQ1oe3acQZTS6jYcALF2L2WKFZ3s9xSx2joum6kFZrb1FLvGQ9UP5K6vM5urwvoemP8A3ammJtEGufHt7LPaKVbjTwnh+400jwndp33lZL3new4V0KJBxZu0bqzPUMz6gUsVtEclGze66NmiRmxRw0avZ5toHJlYsWnMnlZLaHTQ7EbN7ss+Wm7TW05WaCRBBpx2CzQ3AunrnxDzhsgPrBU1VWpRMmjJSx1Rrlb4sabVQ0yIAD3/ACjG73RcXpLZJMu4nuVhL/Hf7lOlUSxc4Pe0re1xnomiEgnjZgjihxsHaDhY7o4pwnLamNl2c7MXaw+Ta4u3A+dxyA67T4LNJIbWqxhSc3uRebb5m+yFFU42QYN/68OhRMLNy+j+E3rTocSIMT4MujK6MMQBbsIDgdwGRsncBlnuUj2bGWYyTjmW57TbprXZW6wGjeDWVEmnO87sgckg2m4u9hWHfKuG8Qkn+6aIj9fOpWv8Tf3RRrNa5TXmlL9y5KrF0CALRjMcrrob+JWL8QKWK+m4yE12jh52v+bjHR9EJaSTVji5DPO8iQd4Hg57kjHzmk0LdY8Rjy7cCM+UggDrz2J9NZpJIbiaihRlN7rMSO8ZD2YfyWmvM4afA+h6UlNMYQa68ezss9opfI0sHwe5tfprXSOaxkz3YncVjA4miboB1lU3hvNs6WGlXwqDZbSpDELlh0mMbAXw4BfJZNJFh090kPlpOUeKm0c9H0yOQlnygxMlFlra8U887oTuwdP677iOWO1ldio2zbL3GWr9PMTQCDKAKxXwT63AuBcHDoIVeTi3dbDTpxrKKjUadvMtpusDKKA4LKsV8M+t4beEMHUkjlTu9v7CzVbLam0nzFkccejxuJc92J8YyY0VTZTvf1qw3rGxbLGWoS0fLPL6s2waaFookAJL2kgEM4MvkwnY4tYThB+kQehV5wUXa5p0q9WazOFur/8AAafAIgTb3YRbm8Hgka3nFjyCW9LbrfSIUlJ2uNrYmpTWbJdfZmCeBk7Y3h7200gcRpOUjs8n5Kxn7D6GrmeqU8ZPt4PLbZ8DGHTngU5zJayDpIBi85bIL86ruUL7E17mjGniLfU4v5MGsNHMxuSZ2Wxoia1repof61LTrwhuiVq+CxFbZKaty2h07WEbJHNPCHDQsNbnTR9JO1Zz+q+8rw0l2MVSy3ts3/8Ahpbo8hFiDSOgFkYcepheHHuUfYR9SLPeFW1+yfyZ9F05nCtYWytdjDSHMaC0k/OGKwn6s4rNcr1NJ9onTy2b2b+fsX1W7gBTXGRu0Nc3gy3lLJGuJafMVHUqRm72sy9hqFejHI5Jx8vsbtI1sXihHh6XSGUA8oZTQT0kpn0+bJ7VFw2v9xQyFkXCyufI8llHiNBOKWPPw+hWVNVV2cVYyqlOphZ6xUeZ/wDRjomiB7buQEi8AjxvAOwuAdhaD9JwPQq8oKLtc0qVarJZpRt1f/gNN0URtJ+UcQLLDHgkwja4Nc6nAfRJrkRGmpO1xlbEVYJyULr7P/wXHBM1j2vkYWPko4W3ZbEbyf0BWLKissttzPhKeMn2lN5XEbQ64e0VUbjvcWOYT2mtfR9SrvL5XNJRq2+q1/79mK9YxmYgvkIA8FjIgGN6hjz6ypqdWENyKmJwmIr7JTSXIW6ZGGzRNBsAQ0SKvZuzVynLNG5z+KpOk5Qfkv4PRJTBPPa7d8s0/Rb7RTluNPBq8LLmP9XhrS4VxXOJduxmyePRGIAkgAkNGZKzKk3J3O6w+EjRp5Y7/N/c36ZgYKYGtsUcIGFwO57QcL27LDm7DYJTE2OjTzr6tx5aKAM0kYRTS2UgbcNwyAtvoIPqV3O50XfeYk8MqGNgo7nZo3KgbpYFIBWZgcG3mOFaa5cMcxr1Kak7KX98yrXpqpWpKW5Nv4Qx0OasnUQTZxAEXvccTXDpJwk1spMaL8o3QNL0i9goN8EUBR6gABfQBYOYREFBJGKKMNY1o2AyV1cI6gnVpZmm+RSwlNU3Ugtyl/CCFCWyEoApHHU8j94fTTvbTRbmnccwAd2auVJvIo/YytH4WMpzqyW27S/kdRCMtJLG5bbY0mze90ZJJr50gJ3Uq12aTg72Qs0hgfLE7ex7MJNk4MQBZZzIFgi7IzCmpzcU1zKePwkZRU1xJr4vtOQVYvkQAQwEOBzFNP2ZGO/JSU3a7RDVpqbgpc7/AAmzboEuEgEXneyze9wtpz25gXuFIaJ5RvEmmaQSTQqjYyAOIbDQAz6aBIOdoSFjC0RTozA0PA2CZ9DktkRr1qas7xi3yMvC01Tr1Yx3XX/Tqq5fAUoC7WB/8iPqh/JaVDwzktJeLU/vkPiU85s8/rvxza24W9+IpVuNTAyyxvyf/D0WixY8wcrIJsUCDm2yQLvlIvuWZJNOzPQIVozgpx3M1aboufFs5AVdnLrcTXXQGwWm7gpzvsZ5wTB2lNo2GslF8p4KQn1n1K3GLVF38zExVZVMdCMd0dnv5mtUjYICgDjp8xawOG0TMPXxJbCs4eKldPkZukKzozp1F5NjvUskcgxRvGLmkgSNPZxNJ38ZrgopxlF2kXlioVo3g9n7+5x15NHFZLml3MBBcT0gE4RvJJJPKlpwlN2XyJUxlOjC830XmxdoTyYmE7TjJ6zI5OxMUp2XIq6OqOcJTe9ybOtqsaNyFAoIZAZ5Y/nF9tHOtrQWjpyCt1YtRUvsZujcRHNOk9921/I4boYw0axHPa0HLoLg4fYdtNFV7mh2n1C2d/ByRsPhOkZQ34cQJcRuuslNTjmu/JFfH4iMKajfbJpe19pxBVexZb2kJQIznpMpbG9w2gMI9LGp6EVKVmUcdVlShGpHepIa6k0mKQWHsa7ex7mtcD0YqxDkIIPfSSdOUHtJ44unXjeD9vNHPXekxR2cbHO3MY5riT04cmi7uySUU6cpvYFTGU6EPre3yXmxNq15MZJ2mV5PWWxqXExSypGdoyo6kqk5b27/AJNNqtY1znJJSdGNyKc7bDDrD+Ij6ofyWhQ4Dl9JP/LU/vkPU85sQa7NSg8jW94JTluNLCNZPcro2uJInOdFhjc427DjIJOebXuLT3Jk6UZ8Ro0cXUpcL2cvI76R+0ekSAte5padrQ3gwesx4Se9NWHpp3sTT0lWkrXS6f8A0xwaYGOxNjjBAI/mnwmlp2ychKklDMrMqwq5JKS3o0fC7uZH3Se+odWgW+9MRzXwifCzuZH3Se+jVoB3piOa+EVm1kXtwujjqwf5ozAIGYk+kU+FGMNxFWxk6ySm1sM5lb5KPvm/3FJYgzoglb5KPvm/3EWYmc1Ra0c1oaI46F1407SSc+E5SVFOhGTuyzRx1SjHLBq3sW+F38yPuk99N1WBN3pX9S+ET4Xd5OPuk99GrQDvWv6l8I4T6ZjcXOjjxE2SDMM/NIplGysU+2+rNfabW/tLpIFB5A5Lcf8A2Li4d6i1enyLHeNb1fgxt04h4k4NheDixEzE2N5uTNSZNmXyK8q7lLM3dnb4XdzIu6T/AHFFq0C33piPUvhE+F3eTi7pPfRqsA70r+pfCKSa0c5paY46NX43cQ4Z8JygJ0KEYu6I62OqVY5ZtWMxlb5KPvm/3FLZlVyQBK3yUffN/uIsNujvFrIsGFscYFk/zTmQAdsn0Qo50Yz3lihi50b5Gtpb4XfzI+6T30zVoFjvSvzXwgHWrvJxd0nvpdXgNekqz818I5fvBklY4gA4mCmg1TSANpJUsYqKsijiKrqZpSe1npbSGIAsB2i0DrsgibyBAZmWETeQIDMw8E3kCBLssIW8gQJd8wiFvIO5AmZk4JvIEBmYRE3kCAzMghbyBAZmHgm8g7kBmYRE3kCLhmZOCbyDuQGZk4JvIO5FwzMPAt5B3JLhmYOCbyBG0MzBwTeQdyUMzBwLeQIDMwcE3kHcgMzBwTeQIDMwcE3kCBU2Dgm8gQLdgMTeQdyAuypibyBAuZg4McgQGZhKBCNKAZa0CBtABBQAbQBYFAjQbQFiAoEsG0BYOJAhLQAbQAA5ABtIACUoAtAAtAtiWgWwCUCgtAFbQBCUAVKAAUClCUDrECALAoEsFA0IQAQgA2gA2gCWgA2gA2gCIEsFAEtArREDbAtAqQMSBSWgAWgAIABQAEAQlAFSgVIFoFsUKBQhAFkAG0DbBQIEFABCAIgCAoAKADaAJaADaAICgCWgAFAAQBEAC0AS0AAlAEtAAKAKlA9AQBQoAEbjQ6h9yB0tjZYFA0NoFLWgayWgRhaUCEBQAQUAQFAobQIQFABtAABQAQUAC0CkBQIC0AS0CgtAhCUClbQOJaAK2gCWgDFJpDrOe87glsWVCNj/2Q=="/>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endParaRPr sz="1600">
              <a:latin typeface="Calibri"/>
              <a:ea typeface="Calibri"/>
              <a:cs typeface="Calibri"/>
              <a:sym typeface="Calibri"/>
            </a:endParaRPr>
          </a:p>
        </p:txBody>
      </p:sp>
      <p:pic>
        <p:nvPicPr>
          <p:cNvPr id="1215" name="Google Shape;1215;p47" descr="https://encrypted-tbn3.gstatic.com/images?q=tbn:ANd9GcSJvnLjczvc_axqeLRQMm3oE2Fc6RL1poqMTsHLumgkSI_qNTq6yA"/>
          <p:cNvPicPr preferRelativeResize="0"/>
          <p:nvPr/>
        </p:nvPicPr>
        <p:blipFill rotWithShape="1">
          <a:blip r:embed="rId3">
            <a:alphaModFix/>
          </a:blip>
          <a:srcRect/>
          <a:stretch/>
        </p:blipFill>
        <p:spPr>
          <a:xfrm>
            <a:off x="5791200" y="3886200"/>
            <a:ext cx="2667000" cy="2590800"/>
          </a:xfrm>
          <a:prstGeom prst="rect">
            <a:avLst/>
          </a:prstGeom>
          <a:noFill/>
          <a:ln>
            <a:noFill/>
          </a:ln>
        </p:spPr>
      </p:pic>
    </p:spTree>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49716" y="565125"/>
            <a:ext cx="7638234" cy="516895"/>
          </a:xfrm>
          <a:prstGeom prst="rect">
            <a:avLst/>
          </a:prstGeom>
        </p:spPr>
        <p:txBody>
          <a:bodyPr vert="horz" wrap="square" lIns="0" tIns="11516" rIns="0" bIns="0" rtlCol="0">
            <a:spAutoFit/>
          </a:bodyPr>
          <a:lstStyle/>
          <a:p>
            <a:pPr marL="11516">
              <a:spcBef>
                <a:spcPts val="91"/>
              </a:spcBef>
              <a:tabLst>
                <a:tab pos="2492140" algn="l"/>
                <a:tab pos="5143782" algn="l"/>
              </a:tabLst>
            </a:pPr>
            <a:r>
              <a:rPr dirty="0"/>
              <a:t>1)</a:t>
            </a:r>
            <a:r>
              <a:rPr spc="9" dirty="0"/>
              <a:t> </a:t>
            </a:r>
            <a:r>
              <a:rPr spc="-5" dirty="0" smtClean="0"/>
              <a:t>Choose</a:t>
            </a:r>
            <a:r>
              <a:rPr lang="en-IN" spc="-5" dirty="0" smtClean="0"/>
              <a:t> </a:t>
            </a:r>
            <a:r>
              <a:rPr spc="-5" dirty="0" smtClean="0"/>
              <a:t>the</a:t>
            </a:r>
            <a:r>
              <a:rPr spc="27" dirty="0" smtClean="0"/>
              <a:t> </a:t>
            </a:r>
            <a:r>
              <a:rPr spc="-5" dirty="0" smtClean="0"/>
              <a:t>training</a:t>
            </a:r>
            <a:r>
              <a:rPr lang="en-IN" spc="-5" dirty="0" smtClean="0"/>
              <a:t> </a:t>
            </a:r>
            <a:r>
              <a:rPr spc="-5" dirty="0" smtClean="0"/>
              <a:t>experience</a:t>
            </a:r>
            <a:endParaRPr spc="-5" dirty="0"/>
          </a:p>
        </p:txBody>
      </p:sp>
      <p:sp>
        <p:nvSpPr>
          <p:cNvPr id="3" name="object 3"/>
          <p:cNvSpPr/>
          <p:nvPr/>
        </p:nvSpPr>
        <p:spPr>
          <a:xfrm>
            <a:off x="1305957" y="2124194"/>
            <a:ext cx="3264892" cy="3101359"/>
          </a:xfrm>
          <a:prstGeom prst="rect">
            <a:avLst/>
          </a:prstGeom>
          <a:blipFill>
            <a:blip r:embed="rId2" cstate="print"/>
            <a:stretch>
              <a:fillRect/>
            </a:stretch>
          </a:blipFill>
        </p:spPr>
        <p:txBody>
          <a:bodyPr wrap="square" lIns="0" tIns="0" rIns="0" bIns="0" rtlCol="0"/>
          <a:lstStyle/>
          <a:p>
            <a:endParaRPr sz="1270"/>
          </a:p>
        </p:txBody>
      </p:sp>
      <p:sp>
        <p:nvSpPr>
          <p:cNvPr id="4" name="object 4"/>
          <p:cNvSpPr/>
          <p:nvPr/>
        </p:nvSpPr>
        <p:spPr>
          <a:xfrm>
            <a:off x="4897913" y="3660479"/>
            <a:ext cx="1142424" cy="196354"/>
          </a:xfrm>
          <a:custGeom>
            <a:avLst/>
            <a:gdLst/>
            <a:ahLst/>
            <a:cxnLst/>
            <a:rect l="l" t="t" r="r" b="b"/>
            <a:pathLst>
              <a:path w="1259840" h="216535">
                <a:moveTo>
                  <a:pt x="1259840" y="107950"/>
                </a:moveTo>
                <a:lnTo>
                  <a:pt x="1043940" y="0"/>
                </a:lnTo>
                <a:lnTo>
                  <a:pt x="1043940" y="72351"/>
                </a:lnTo>
                <a:lnTo>
                  <a:pt x="0" y="71120"/>
                </a:lnTo>
                <a:lnTo>
                  <a:pt x="0" y="142240"/>
                </a:lnTo>
                <a:lnTo>
                  <a:pt x="1043940" y="143471"/>
                </a:lnTo>
                <a:lnTo>
                  <a:pt x="1043940" y="215912"/>
                </a:lnTo>
                <a:lnTo>
                  <a:pt x="1259840" y="107950"/>
                </a:lnTo>
                <a:close/>
              </a:path>
            </a:pathLst>
          </a:custGeom>
          <a:solidFill>
            <a:srgbClr val="7F007F"/>
          </a:solidFill>
        </p:spPr>
        <p:txBody>
          <a:bodyPr wrap="square" lIns="0" tIns="0" rIns="0" bIns="0" rtlCol="0"/>
          <a:lstStyle/>
          <a:p>
            <a:endParaRPr sz="1270"/>
          </a:p>
        </p:txBody>
      </p:sp>
      <p:sp>
        <p:nvSpPr>
          <p:cNvPr id="5" name="object 5"/>
          <p:cNvSpPr txBox="1"/>
          <p:nvPr/>
        </p:nvSpPr>
        <p:spPr>
          <a:xfrm>
            <a:off x="6272968" y="3479671"/>
            <a:ext cx="1243768" cy="402376"/>
          </a:xfrm>
          <a:prstGeom prst="rect">
            <a:avLst/>
          </a:prstGeom>
        </p:spPr>
        <p:txBody>
          <a:bodyPr vert="horz" wrap="square" lIns="0" tIns="11516" rIns="0" bIns="0" rtlCol="0">
            <a:spAutoFit/>
          </a:bodyPr>
          <a:lstStyle/>
          <a:p>
            <a:pPr marL="11516">
              <a:spcBef>
                <a:spcPts val="91"/>
              </a:spcBef>
            </a:pPr>
            <a:r>
              <a:rPr sz="2539" dirty="0"/>
              <a:t>16 →</a:t>
            </a:r>
            <a:r>
              <a:rPr sz="2539" spc="-91" dirty="0"/>
              <a:t> </a:t>
            </a:r>
            <a:r>
              <a:rPr sz="2539" spc="5" dirty="0"/>
              <a:t>19</a:t>
            </a:r>
            <a:endParaRPr sz="2539"/>
          </a:p>
        </p:txBody>
      </p:sp>
      <p:sp>
        <p:nvSpPr>
          <p:cNvPr id="6" name="object 6"/>
          <p:cNvSpPr txBox="1"/>
          <p:nvPr/>
        </p:nvSpPr>
        <p:spPr>
          <a:xfrm>
            <a:off x="3986968" y="1358356"/>
            <a:ext cx="866031" cy="402376"/>
          </a:xfrm>
          <a:prstGeom prst="rect">
            <a:avLst/>
          </a:prstGeom>
        </p:spPr>
        <p:txBody>
          <a:bodyPr vert="horz" wrap="square" lIns="0" tIns="11516" rIns="0" bIns="0" rtlCol="0">
            <a:spAutoFit/>
          </a:bodyPr>
          <a:lstStyle/>
          <a:p>
            <a:pPr marL="11516">
              <a:spcBef>
                <a:spcPts val="91"/>
              </a:spcBef>
            </a:pPr>
            <a:r>
              <a:rPr sz="2539" spc="-5" dirty="0"/>
              <a:t>Direct</a:t>
            </a:r>
            <a:endParaRPr sz="2539"/>
          </a:p>
        </p:txBody>
      </p:sp>
    </p:spTree>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5"/>
          <p:cNvSpPr txBox="1">
            <a:spLocks noGrp="1"/>
          </p:cNvSpPr>
          <p:nvPr>
            <p:ph type="title"/>
          </p:nvPr>
        </p:nvSpPr>
        <p:spPr>
          <a:xfrm>
            <a:off x="0" y="557824"/>
            <a:ext cx="6400800" cy="696000"/>
          </a:xfrm>
          <a:prstGeom prst="rect">
            <a:avLst/>
          </a:prstGeom>
          <a:noFill/>
          <a:ln>
            <a:noFill/>
          </a:ln>
        </p:spPr>
        <p:txBody>
          <a:bodyPr spcFirstLastPara="1" wrap="square" lIns="0" tIns="12700" rIns="0" bIns="0" anchor="t" anchorCtr="0">
            <a:noAutofit/>
          </a:bodyPr>
          <a:lstStyle/>
          <a:p>
            <a:pPr marL="12700" lvl="0" indent="0" algn="ctr" rtl="0">
              <a:lnSpc>
                <a:spcPct val="100000"/>
              </a:lnSpc>
              <a:spcBef>
                <a:spcPts val="0"/>
              </a:spcBef>
              <a:spcAft>
                <a:spcPts val="0"/>
              </a:spcAft>
              <a:buClr>
                <a:schemeClr val="dk1"/>
              </a:buClr>
              <a:buSzPts val="3600"/>
              <a:buFont typeface="Calibri"/>
              <a:buNone/>
            </a:pPr>
            <a:r>
              <a:rPr lang="en-US" sz="3600"/>
              <a:t>What We’ll Cover in this Course</a:t>
            </a:r>
            <a:endParaRPr/>
          </a:p>
        </p:txBody>
      </p:sp>
      <p:sp>
        <p:nvSpPr>
          <p:cNvPr id="463" name="Google Shape;463;p5"/>
          <p:cNvSpPr txBox="1"/>
          <p:nvPr/>
        </p:nvSpPr>
        <p:spPr>
          <a:xfrm>
            <a:off x="501556" y="1473803"/>
            <a:ext cx="8517900" cy="5008883"/>
          </a:xfrm>
          <a:prstGeom prst="rect">
            <a:avLst/>
          </a:prstGeom>
          <a:noFill/>
          <a:ln>
            <a:noFill/>
          </a:ln>
        </p:spPr>
        <p:txBody>
          <a:bodyPr spcFirstLastPara="1" wrap="square" lIns="0" tIns="12700" rIns="0" bIns="0" anchor="t" anchorCtr="0">
            <a:noAutofit/>
          </a:bodyPr>
          <a:lstStyle/>
          <a:p>
            <a:pPr marL="355600" marR="0" lvl="0" indent="-342900" algn="l" rtl="0">
              <a:spcBef>
                <a:spcPts val="0"/>
              </a:spcBef>
              <a:spcAft>
                <a:spcPts val="0"/>
              </a:spcAft>
              <a:buClr>
                <a:srgbClr val="000000"/>
              </a:buClr>
              <a:buSzPts val="2800"/>
              <a:buFont typeface="Arial"/>
              <a:buChar char="•"/>
            </a:pPr>
            <a:r>
              <a:rPr lang="en-US" sz="2800" b="1" dirty="0">
                <a:solidFill>
                  <a:srgbClr val="000000"/>
                </a:solidFill>
                <a:latin typeface="Trebuchet MS"/>
                <a:ea typeface="Trebuchet MS"/>
                <a:cs typeface="Trebuchet MS"/>
                <a:sym typeface="Trebuchet MS"/>
              </a:rPr>
              <a:t>Supervised learning algorithms</a:t>
            </a:r>
            <a:endParaRPr sz="2800" b="1" dirty="0">
              <a:solidFill>
                <a:srgbClr val="000000"/>
              </a:solidFill>
              <a:latin typeface="Trebuchet MS"/>
              <a:ea typeface="Trebuchet MS"/>
              <a:cs typeface="Trebuchet MS"/>
              <a:sym typeface="Trebuchet MS"/>
            </a:endParaRPr>
          </a:p>
          <a:p>
            <a:pPr marL="755650" marR="0" lvl="1" indent="-285750" algn="l" rtl="0">
              <a:spcBef>
                <a:spcPts val="20"/>
              </a:spcBef>
              <a:spcAft>
                <a:spcPts val="0"/>
              </a:spcAft>
              <a:buClr>
                <a:srgbClr val="000000"/>
              </a:buClr>
              <a:buSzPts val="2400"/>
              <a:buFont typeface="Arial"/>
              <a:buChar char="–"/>
            </a:pPr>
            <a:r>
              <a:rPr lang="en-US" sz="2400" b="0" i="0" u="none" strike="noStrike" cap="none" dirty="0">
                <a:solidFill>
                  <a:srgbClr val="000000"/>
                </a:solidFill>
                <a:latin typeface="Trebuchet MS"/>
                <a:ea typeface="Trebuchet MS"/>
                <a:cs typeface="Trebuchet MS"/>
                <a:sym typeface="Trebuchet MS"/>
              </a:rPr>
              <a:t>Regression</a:t>
            </a:r>
            <a:endParaRPr sz="2400" b="0" i="0" u="none" strike="noStrike" cap="none" dirty="0">
              <a:solidFill>
                <a:srgbClr val="000000"/>
              </a:solidFill>
              <a:latin typeface="Trebuchet MS"/>
              <a:ea typeface="Trebuchet MS"/>
              <a:cs typeface="Trebuchet MS"/>
              <a:sym typeface="Trebuchet MS"/>
            </a:endParaRPr>
          </a:p>
          <a:p>
            <a:pPr marL="755650" marR="0" lvl="1" indent="-285750" algn="l" rtl="0">
              <a:lnSpc>
                <a:spcPct val="118000"/>
              </a:lnSpc>
              <a:spcBef>
                <a:spcPts val="20"/>
              </a:spcBef>
              <a:spcAft>
                <a:spcPts val="0"/>
              </a:spcAft>
              <a:buClr>
                <a:srgbClr val="000000"/>
              </a:buClr>
              <a:buSzPts val="2400"/>
              <a:buFont typeface="Arial"/>
              <a:buChar char="–"/>
            </a:pPr>
            <a:r>
              <a:rPr lang="en-US" sz="2400" b="0" i="0" u="none" strike="noStrike" cap="none" dirty="0">
                <a:solidFill>
                  <a:srgbClr val="000000"/>
                </a:solidFill>
                <a:latin typeface="Trebuchet MS"/>
                <a:ea typeface="Trebuchet MS"/>
                <a:cs typeface="Trebuchet MS"/>
                <a:sym typeface="Trebuchet MS"/>
              </a:rPr>
              <a:t>Naïve Bayes </a:t>
            </a:r>
            <a:endParaRPr dirty="0"/>
          </a:p>
          <a:p>
            <a:pPr marL="755650" marR="0" lvl="1" indent="-285750" algn="l" rtl="0">
              <a:lnSpc>
                <a:spcPct val="118000"/>
              </a:lnSpc>
              <a:spcBef>
                <a:spcPts val="20"/>
              </a:spcBef>
              <a:spcAft>
                <a:spcPts val="0"/>
              </a:spcAft>
              <a:buClr>
                <a:srgbClr val="000000"/>
              </a:buClr>
              <a:buSzPts val="2400"/>
              <a:buFont typeface="Arial"/>
              <a:buChar char="–"/>
            </a:pPr>
            <a:r>
              <a:rPr lang="en-US" sz="2400" b="0" i="0" u="none" strike="noStrike" cap="none" dirty="0">
                <a:solidFill>
                  <a:srgbClr val="000000"/>
                </a:solidFill>
                <a:latin typeface="Trebuchet MS"/>
                <a:ea typeface="Trebuchet MS"/>
                <a:cs typeface="Trebuchet MS"/>
                <a:sym typeface="Trebuchet MS"/>
              </a:rPr>
              <a:t>Logistic regression</a:t>
            </a:r>
            <a:endParaRPr dirty="0"/>
          </a:p>
          <a:p>
            <a:pPr marL="755650" marR="0" lvl="1" indent="-285750" algn="l" rtl="0">
              <a:spcBef>
                <a:spcPts val="20"/>
              </a:spcBef>
              <a:spcAft>
                <a:spcPts val="0"/>
              </a:spcAft>
              <a:buClr>
                <a:srgbClr val="000000"/>
              </a:buClr>
              <a:buSzPts val="2400"/>
              <a:buFont typeface="Arial"/>
              <a:buChar char="–"/>
            </a:pPr>
            <a:r>
              <a:rPr lang="en-US" sz="2400" b="0" i="0" u="none" strike="noStrike" cap="none" dirty="0">
                <a:solidFill>
                  <a:srgbClr val="000000"/>
                </a:solidFill>
                <a:latin typeface="Trebuchet MS"/>
                <a:ea typeface="Trebuchet MS"/>
                <a:cs typeface="Trebuchet MS"/>
                <a:sym typeface="Trebuchet MS"/>
              </a:rPr>
              <a:t>Decision Tree </a:t>
            </a:r>
            <a:r>
              <a:rPr lang="en-US" sz="2400" b="0" i="0" u="none" strike="noStrike" cap="none" dirty="0" smtClean="0">
                <a:solidFill>
                  <a:srgbClr val="000000"/>
                </a:solidFill>
                <a:latin typeface="Trebuchet MS"/>
                <a:ea typeface="Trebuchet MS"/>
                <a:cs typeface="Trebuchet MS"/>
                <a:sym typeface="Trebuchet MS"/>
              </a:rPr>
              <a:t>and Random Forest</a:t>
            </a:r>
            <a:endParaRPr sz="2400" b="0" i="0" u="none" strike="noStrike" cap="none" dirty="0">
              <a:solidFill>
                <a:srgbClr val="000000"/>
              </a:solidFill>
              <a:latin typeface="Trebuchet MS"/>
              <a:ea typeface="Trebuchet MS"/>
              <a:cs typeface="Trebuchet MS"/>
              <a:sym typeface="Trebuchet MS"/>
            </a:endParaRPr>
          </a:p>
          <a:p>
            <a:pPr marL="755650" marR="79375" lvl="1" indent="-285750" algn="l" rtl="0">
              <a:lnSpc>
                <a:spcPct val="80000"/>
              </a:lnSpc>
              <a:spcBef>
                <a:spcPts val="600"/>
              </a:spcBef>
              <a:spcAft>
                <a:spcPts val="0"/>
              </a:spcAft>
              <a:buClr>
                <a:srgbClr val="000000"/>
              </a:buClr>
              <a:buSzPts val="2400"/>
              <a:buFont typeface="Arial"/>
              <a:buChar char="–"/>
            </a:pPr>
            <a:r>
              <a:rPr lang="en-US" sz="2400" b="0" i="0" u="none" strike="noStrike" cap="none" dirty="0" smtClean="0">
                <a:solidFill>
                  <a:srgbClr val="000000"/>
                </a:solidFill>
                <a:latin typeface="Trebuchet MS"/>
                <a:ea typeface="Trebuchet MS"/>
                <a:cs typeface="Trebuchet MS"/>
                <a:sym typeface="Trebuchet MS"/>
              </a:rPr>
              <a:t>Support </a:t>
            </a:r>
            <a:r>
              <a:rPr lang="en-US" sz="2400" b="0" i="0" u="none" strike="noStrike" cap="none" dirty="0">
                <a:solidFill>
                  <a:srgbClr val="000000"/>
                </a:solidFill>
                <a:latin typeface="Trebuchet MS"/>
                <a:ea typeface="Trebuchet MS"/>
                <a:cs typeface="Trebuchet MS"/>
                <a:sym typeface="Trebuchet MS"/>
              </a:rPr>
              <a:t>vector </a:t>
            </a:r>
            <a:r>
              <a:rPr lang="en-US" sz="2400" b="0" i="0" u="none" strike="noStrike" cap="none" dirty="0" smtClean="0">
                <a:solidFill>
                  <a:srgbClr val="000000"/>
                </a:solidFill>
                <a:latin typeface="Trebuchet MS"/>
                <a:ea typeface="Trebuchet MS"/>
                <a:cs typeface="Trebuchet MS"/>
                <a:sym typeface="Trebuchet MS"/>
              </a:rPr>
              <a:t>machines</a:t>
            </a:r>
          </a:p>
          <a:p>
            <a:pPr marL="469900" marR="79375" lvl="1" algn="l" rtl="0">
              <a:lnSpc>
                <a:spcPct val="80000"/>
              </a:lnSpc>
              <a:spcBef>
                <a:spcPts val="600"/>
              </a:spcBef>
              <a:spcAft>
                <a:spcPts val="0"/>
              </a:spcAft>
              <a:buClr>
                <a:srgbClr val="000000"/>
              </a:buClr>
              <a:buSzPts val="2400"/>
            </a:pPr>
            <a:endParaRPr dirty="0"/>
          </a:p>
          <a:p>
            <a:pPr marL="355600" marR="0" lvl="0" indent="-342900" algn="l" rtl="0">
              <a:spcBef>
                <a:spcPts val="0"/>
              </a:spcBef>
              <a:spcAft>
                <a:spcPts val="0"/>
              </a:spcAft>
              <a:buClr>
                <a:srgbClr val="000000"/>
              </a:buClr>
              <a:buSzPts val="2800"/>
              <a:buFont typeface="Arial"/>
              <a:buChar char="•"/>
            </a:pPr>
            <a:r>
              <a:rPr lang="en-US" sz="2800" b="1" dirty="0" smtClean="0">
                <a:latin typeface="Trebuchet MS"/>
                <a:sym typeface="Trebuchet MS"/>
              </a:rPr>
              <a:t>Ensemble Techniques</a:t>
            </a:r>
          </a:p>
          <a:p>
            <a:pPr marL="12700" marR="0" lvl="0" algn="l" rtl="0">
              <a:spcBef>
                <a:spcPts val="0"/>
              </a:spcBef>
              <a:spcAft>
                <a:spcPts val="0"/>
              </a:spcAft>
              <a:buClr>
                <a:srgbClr val="000000"/>
              </a:buClr>
              <a:buSzPts val="2800"/>
            </a:pPr>
            <a:endParaRPr lang="en-US" sz="2800" b="1" dirty="0" smtClean="0">
              <a:latin typeface="Trebuchet MS"/>
              <a:sym typeface="Trebuchet MS"/>
            </a:endParaRPr>
          </a:p>
          <a:p>
            <a:pPr marL="355600" lvl="0" indent="-342900">
              <a:buSzPts val="2800"/>
              <a:buFont typeface="Arial"/>
              <a:buChar char="•"/>
            </a:pPr>
            <a:r>
              <a:rPr lang="en-US" sz="2800" b="1" dirty="0">
                <a:latin typeface="Trebuchet MS"/>
                <a:ea typeface="Trebuchet MS"/>
                <a:cs typeface="Trebuchet MS"/>
                <a:sym typeface="Trebuchet MS"/>
              </a:rPr>
              <a:t>Unsupervised learning</a:t>
            </a:r>
            <a:endParaRPr lang="en-US" dirty="0"/>
          </a:p>
          <a:p>
            <a:pPr marL="812800" lvl="1" indent="-342900">
              <a:buSzPts val="2800"/>
              <a:buFont typeface="Arial"/>
              <a:buChar char="•"/>
            </a:pPr>
            <a:r>
              <a:rPr lang="en-US" sz="2400" dirty="0" smtClean="0">
                <a:solidFill>
                  <a:schemeClr val="dk1"/>
                </a:solidFill>
                <a:latin typeface="Trebuchet MS"/>
                <a:ea typeface="Trebuchet MS"/>
                <a:cs typeface="Trebuchet MS"/>
                <a:sym typeface="Trebuchet MS"/>
              </a:rPr>
              <a:t>Clustering</a:t>
            </a:r>
          </a:p>
          <a:p>
            <a:pPr marL="469900" lvl="1">
              <a:buSzPts val="2800"/>
            </a:pPr>
            <a:endParaRPr lang="en-US" dirty="0"/>
          </a:p>
          <a:p>
            <a:pPr marL="355600" lvl="0" indent="-342900">
              <a:buSzPts val="2800"/>
              <a:buFont typeface="Arial"/>
              <a:buChar char="•"/>
            </a:pPr>
            <a:r>
              <a:rPr lang="en-US" sz="2800" b="1" dirty="0">
                <a:latin typeface="Trebuchet MS"/>
                <a:ea typeface="Trebuchet MS"/>
                <a:cs typeface="Trebuchet MS"/>
                <a:sym typeface="Trebuchet MS"/>
              </a:rPr>
              <a:t>Applications</a:t>
            </a:r>
            <a:endParaRPr lang="en-US" sz="2800" b="1" dirty="0">
              <a:latin typeface="Trebuchet MS"/>
              <a:sym typeface="Trebuchet MS"/>
            </a:endParaRPr>
          </a:p>
          <a:p>
            <a:pPr marL="355600" marR="0" lvl="0" indent="-342900" algn="l" rtl="0">
              <a:spcBef>
                <a:spcPts val="0"/>
              </a:spcBef>
              <a:spcAft>
                <a:spcPts val="0"/>
              </a:spcAft>
              <a:buClr>
                <a:srgbClr val="000000"/>
              </a:buClr>
              <a:buSzPts val="2800"/>
              <a:buFont typeface="Arial"/>
              <a:buChar char="•"/>
            </a:pPr>
            <a:endParaRPr lang="en-US" sz="2800" b="1" dirty="0" smtClean="0">
              <a:latin typeface="Trebuchet MS"/>
              <a:sym typeface="Trebuchet MS"/>
            </a:endParaRPr>
          </a:p>
        </p:txBody>
      </p:sp>
      <p:sp>
        <p:nvSpPr>
          <p:cNvPr id="464" name="Google Shape;464;p5"/>
          <p:cNvSpPr/>
          <p:nvPr/>
        </p:nvSpPr>
        <p:spPr>
          <a:xfrm>
            <a:off x="0" y="5473700"/>
            <a:ext cx="9143999" cy="48158"/>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rgbClr val="000000"/>
              </a:buClr>
              <a:buSzPts val="1800"/>
              <a:buFont typeface="Arial"/>
              <a:buNone/>
            </a:pPr>
            <a:endParaRPr sz="1800">
              <a:solidFill>
                <a:srgbClr val="000000"/>
              </a:solidFill>
              <a:latin typeface="Arial"/>
              <a:ea typeface="Arial"/>
              <a:cs typeface="Arial"/>
              <a:sym typeface="Arial"/>
            </a:endParaRP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49716" y="565125"/>
            <a:ext cx="7638234" cy="516895"/>
          </a:xfrm>
          <a:prstGeom prst="rect">
            <a:avLst/>
          </a:prstGeom>
        </p:spPr>
        <p:txBody>
          <a:bodyPr vert="horz" wrap="square" lIns="0" tIns="11516" rIns="0" bIns="0" rtlCol="0">
            <a:spAutoFit/>
          </a:bodyPr>
          <a:lstStyle/>
          <a:p>
            <a:pPr marL="11516">
              <a:spcBef>
                <a:spcPts val="91"/>
              </a:spcBef>
              <a:tabLst>
                <a:tab pos="2492140" algn="l"/>
                <a:tab pos="5143782" algn="l"/>
              </a:tabLst>
            </a:pPr>
            <a:r>
              <a:rPr dirty="0"/>
              <a:t>1)</a:t>
            </a:r>
            <a:r>
              <a:rPr spc="9" dirty="0"/>
              <a:t> </a:t>
            </a:r>
            <a:r>
              <a:rPr spc="-5" dirty="0" smtClean="0"/>
              <a:t>Choose</a:t>
            </a:r>
            <a:r>
              <a:rPr lang="en-IN" spc="-5" dirty="0" smtClean="0"/>
              <a:t> </a:t>
            </a:r>
            <a:r>
              <a:rPr spc="-5" dirty="0" smtClean="0"/>
              <a:t>the</a:t>
            </a:r>
            <a:r>
              <a:rPr spc="27" dirty="0" smtClean="0"/>
              <a:t> </a:t>
            </a:r>
            <a:r>
              <a:rPr spc="-5" dirty="0" smtClean="0"/>
              <a:t>training</a:t>
            </a:r>
            <a:r>
              <a:rPr lang="en-IN" spc="-5" dirty="0" smtClean="0"/>
              <a:t> </a:t>
            </a:r>
            <a:r>
              <a:rPr spc="-5" dirty="0" smtClean="0"/>
              <a:t>experience</a:t>
            </a:r>
            <a:endParaRPr spc="-5" dirty="0"/>
          </a:p>
        </p:txBody>
      </p:sp>
      <p:grpSp>
        <p:nvGrpSpPr>
          <p:cNvPr id="3" name="object 3"/>
          <p:cNvGrpSpPr>
            <a:grpSpLocks noChangeAspect="1"/>
          </p:cNvGrpSpPr>
          <p:nvPr/>
        </p:nvGrpSpPr>
        <p:grpSpPr>
          <a:xfrm>
            <a:off x="516492" y="2613639"/>
            <a:ext cx="7325805" cy="2154484"/>
            <a:chOff x="720090" y="2879089"/>
            <a:chExt cx="6732270" cy="1979930"/>
          </a:xfrm>
        </p:grpSpPr>
        <p:sp>
          <p:nvSpPr>
            <p:cNvPr id="4" name="object 4"/>
            <p:cNvSpPr/>
            <p:nvPr/>
          </p:nvSpPr>
          <p:spPr>
            <a:xfrm>
              <a:off x="720090" y="2879089"/>
              <a:ext cx="1979930" cy="1979930"/>
            </a:xfrm>
            <a:prstGeom prst="rect">
              <a:avLst/>
            </a:prstGeom>
            <a:blipFill>
              <a:blip r:embed="rId2" cstate="print"/>
              <a:stretch>
                <a:fillRect/>
              </a:stretch>
            </a:blipFill>
          </p:spPr>
          <p:txBody>
            <a:bodyPr wrap="square" lIns="0" tIns="0" rIns="0" bIns="0" rtlCol="0"/>
            <a:lstStyle/>
            <a:p>
              <a:endParaRPr sz="1270"/>
            </a:p>
          </p:txBody>
        </p:sp>
        <p:sp>
          <p:nvSpPr>
            <p:cNvPr id="5" name="object 5"/>
            <p:cNvSpPr/>
            <p:nvPr/>
          </p:nvSpPr>
          <p:spPr>
            <a:xfrm>
              <a:off x="3131819" y="2879089"/>
              <a:ext cx="1979930" cy="1979930"/>
            </a:xfrm>
            <a:prstGeom prst="rect">
              <a:avLst/>
            </a:prstGeom>
            <a:blipFill>
              <a:blip r:embed="rId3" cstate="print"/>
              <a:stretch>
                <a:fillRect/>
              </a:stretch>
            </a:blipFill>
          </p:spPr>
          <p:txBody>
            <a:bodyPr wrap="square" lIns="0" tIns="0" rIns="0" bIns="0" rtlCol="0"/>
            <a:lstStyle/>
            <a:p>
              <a:endParaRPr sz="1270"/>
            </a:p>
          </p:txBody>
        </p:sp>
        <p:sp>
          <p:nvSpPr>
            <p:cNvPr id="6" name="object 6"/>
            <p:cNvSpPr/>
            <p:nvPr/>
          </p:nvSpPr>
          <p:spPr>
            <a:xfrm>
              <a:off x="2700020" y="3851909"/>
              <a:ext cx="539750" cy="215900"/>
            </a:xfrm>
            <a:custGeom>
              <a:avLst/>
              <a:gdLst/>
              <a:ahLst/>
              <a:cxnLst/>
              <a:rect l="l" t="t" r="r" b="b"/>
              <a:pathLst>
                <a:path w="539750" h="215900">
                  <a:moveTo>
                    <a:pt x="539750" y="109220"/>
                  </a:moveTo>
                  <a:lnTo>
                    <a:pt x="323850" y="0"/>
                  </a:lnTo>
                  <a:lnTo>
                    <a:pt x="323850" y="72250"/>
                  </a:lnTo>
                  <a:lnTo>
                    <a:pt x="0" y="71120"/>
                  </a:lnTo>
                  <a:lnTo>
                    <a:pt x="0" y="143510"/>
                  </a:lnTo>
                  <a:lnTo>
                    <a:pt x="323850" y="144640"/>
                  </a:lnTo>
                  <a:lnTo>
                    <a:pt x="323850" y="215900"/>
                  </a:lnTo>
                  <a:lnTo>
                    <a:pt x="539750" y="109220"/>
                  </a:lnTo>
                  <a:close/>
                </a:path>
              </a:pathLst>
            </a:custGeom>
            <a:solidFill>
              <a:srgbClr val="7F007F"/>
            </a:solidFill>
          </p:spPr>
          <p:txBody>
            <a:bodyPr wrap="square" lIns="0" tIns="0" rIns="0" bIns="0" rtlCol="0"/>
            <a:lstStyle/>
            <a:p>
              <a:endParaRPr sz="1270"/>
            </a:p>
          </p:txBody>
        </p:sp>
        <p:sp>
          <p:nvSpPr>
            <p:cNvPr id="7" name="object 7"/>
            <p:cNvSpPr/>
            <p:nvPr/>
          </p:nvSpPr>
          <p:spPr>
            <a:xfrm>
              <a:off x="5472430" y="2879089"/>
              <a:ext cx="1979929" cy="1979930"/>
            </a:xfrm>
            <a:prstGeom prst="rect">
              <a:avLst/>
            </a:prstGeom>
            <a:blipFill>
              <a:blip r:embed="rId4" cstate="print"/>
              <a:stretch>
                <a:fillRect/>
              </a:stretch>
            </a:blipFill>
          </p:spPr>
          <p:txBody>
            <a:bodyPr wrap="square" lIns="0" tIns="0" rIns="0" bIns="0" rtlCol="0"/>
            <a:lstStyle/>
            <a:p>
              <a:endParaRPr sz="1270"/>
            </a:p>
          </p:txBody>
        </p:sp>
        <p:sp>
          <p:nvSpPr>
            <p:cNvPr id="8" name="object 8"/>
            <p:cNvSpPr/>
            <p:nvPr/>
          </p:nvSpPr>
          <p:spPr>
            <a:xfrm>
              <a:off x="5040630" y="3851909"/>
              <a:ext cx="539750" cy="215900"/>
            </a:xfrm>
            <a:custGeom>
              <a:avLst/>
              <a:gdLst/>
              <a:ahLst/>
              <a:cxnLst/>
              <a:rect l="l" t="t" r="r" b="b"/>
              <a:pathLst>
                <a:path w="539750" h="215900">
                  <a:moveTo>
                    <a:pt x="539750" y="109220"/>
                  </a:moveTo>
                  <a:lnTo>
                    <a:pt x="323850" y="0"/>
                  </a:lnTo>
                  <a:lnTo>
                    <a:pt x="323418" y="72250"/>
                  </a:lnTo>
                  <a:lnTo>
                    <a:pt x="0" y="71120"/>
                  </a:lnTo>
                  <a:lnTo>
                    <a:pt x="0" y="143510"/>
                  </a:lnTo>
                  <a:lnTo>
                    <a:pt x="322999" y="144640"/>
                  </a:lnTo>
                  <a:lnTo>
                    <a:pt x="322580" y="215900"/>
                  </a:lnTo>
                  <a:lnTo>
                    <a:pt x="539750" y="109220"/>
                  </a:lnTo>
                  <a:close/>
                </a:path>
              </a:pathLst>
            </a:custGeom>
            <a:solidFill>
              <a:srgbClr val="7F007F"/>
            </a:solidFill>
          </p:spPr>
          <p:txBody>
            <a:bodyPr wrap="square" lIns="0" tIns="0" rIns="0" bIns="0" rtlCol="0"/>
            <a:lstStyle/>
            <a:p>
              <a:endParaRPr sz="1270"/>
            </a:p>
          </p:txBody>
        </p:sp>
      </p:grpSp>
      <p:sp>
        <p:nvSpPr>
          <p:cNvPr id="9" name="object 9"/>
          <p:cNvSpPr/>
          <p:nvPr/>
        </p:nvSpPr>
        <p:spPr>
          <a:xfrm>
            <a:off x="7898504" y="3540368"/>
            <a:ext cx="489446" cy="195778"/>
          </a:xfrm>
          <a:custGeom>
            <a:avLst/>
            <a:gdLst/>
            <a:ahLst/>
            <a:cxnLst/>
            <a:rect l="l" t="t" r="r" b="b"/>
            <a:pathLst>
              <a:path w="539750" h="215900">
                <a:moveTo>
                  <a:pt x="539750" y="109220"/>
                </a:moveTo>
                <a:lnTo>
                  <a:pt x="325120" y="0"/>
                </a:lnTo>
                <a:lnTo>
                  <a:pt x="324688" y="72250"/>
                </a:lnTo>
                <a:lnTo>
                  <a:pt x="0" y="71120"/>
                </a:lnTo>
                <a:lnTo>
                  <a:pt x="0" y="143510"/>
                </a:lnTo>
                <a:lnTo>
                  <a:pt x="324269" y="144640"/>
                </a:lnTo>
                <a:lnTo>
                  <a:pt x="323850" y="215900"/>
                </a:lnTo>
                <a:lnTo>
                  <a:pt x="539750" y="109220"/>
                </a:lnTo>
                <a:close/>
              </a:path>
            </a:pathLst>
          </a:custGeom>
          <a:solidFill>
            <a:srgbClr val="7F007F"/>
          </a:solidFill>
        </p:spPr>
        <p:txBody>
          <a:bodyPr wrap="square" lIns="0" tIns="0" rIns="0" bIns="0" rtlCol="0"/>
          <a:lstStyle/>
          <a:p>
            <a:endParaRPr sz="1270"/>
          </a:p>
        </p:txBody>
      </p:sp>
      <p:sp>
        <p:nvSpPr>
          <p:cNvPr id="10" name="object 10"/>
          <p:cNvSpPr txBox="1"/>
          <p:nvPr/>
        </p:nvSpPr>
        <p:spPr>
          <a:xfrm>
            <a:off x="8062900" y="3018191"/>
            <a:ext cx="650099" cy="380960"/>
          </a:xfrm>
          <a:prstGeom prst="rect">
            <a:avLst/>
          </a:prstGeom>
        </p:spPr>
        <p:txBody>
          <a:bodyPr vert="horz" wrap="square" lIns="0" tIns="11516" rIns="0" bIns="0" rtlCol="0">
            <a:spAutoFit/>
          </a:bodyPr>
          <a:lstStyle/>
          <a:p>
            <a:pPr marL="11516">
              <a:spcBef>
                <a:spcPts val="91"/>
              </a:spcBef>
            </a:pPr>
            <a:r>
              <a:rPr sz="2400" b="1" spc="-5" dirty="0"/>
              <a:t>W</a:t>
            </a:r>
            <a:r>
              <a:rPr sz="2400" b="1" dirty="0"/>
              <a:t>IN</a:t>
            </a:r>
          </a:p>
        </p:txBody>
      </p:sp>
      <p:sp>
        <p:nvSpPr>
          <p:cNvPr id="11" name="object 11"/>
          <p:cNvSpPr txBox="1"/>
          <p:nvPr/>
        </p:nvSpPr>
        <p:spPr>
          <a:xfrm>
            <a:off x="2345884" y="4965743"/>
            <a:ext cx="4039944" cy="402376"/>
          </a:xfrm>
          <a:prstGeom prst="rect">
            <a:avLst/>
          </a:prstGeom>
        </p:spPr>
        <p:txBody>
          <a:bodyPr vert="horz" wrap="square" lIns="0" tIns="11516" rIns="0" bIns="0" rtlCol="0">
            <a:spAutoFit/>
          </a:bodyPr>
          <a:lstStyle/>
          <a:p>
            <a:pPr marL="11516">
              <a:spcBef>
                <a:spcPts val="91"/>
              </a:spcBef>
            </a:pPr>
            <a:r>
              <a:rPr sz="2539" spc="-5" dirty="0">
                <a:solidFill>
                  <a:srgbClr val="FF0000"/>
                </a:solidFill>
              </a:rPr>
              <a:t>Credit Assignment</a:t>
            </a:r>
            <a:r>
              <a:rPr sz="2539" spc="-9" dirty="0">
                <a:solidFill>
                  <a:srgbClr val="FF0000"/>
                </a:solidFill>
              </a:rPr>
              <a:t> </a:t>
            </a:r>
            <a:r>
              <a:rPr sz="2539" spc="-5" dirty="0">
                <a:solidFill>
                  <a:srgbClr val="FF0000"/>
                </a:solidFill>
              </a:rPr>
              <a:t>Problem!</a:t>
            </a:r>
            <a:endParaRPr sz="2539" dirty="0"/>
          </a:p>
        </p:txBody>
      </p:sp>
      <p:sp>
        <p:nvSpPr>
          <p:cNvPr id="12" name="object 12"/>
          <p:cNvSpPr txBox="1"/>
          <p:nvPr/>
        </p:nvSpPr>
        <p:spPr>
          <a:xfrm>
            <a:off x="3824587" y="1638204"/>
            <a:ext cx="1082539" cy="402376"/>
          </a:xfrm>
          <a:prstGeom prst="rect">
            <a:avLst/>
          </a:prstGeom>
        </p:spPr>
        <p:txBody>
          <a:bodyPr vert="horz" wrap="square" lIns="0" tIns="11516" rIns="0" bIns="0" rtlCol="0">
            <a:spAutoFit/>
          </a:bodyPr>
          <a:lstStyle/>
          <a:p>
            <a:pPr marL="11516">
              <a:spcBef>
                <a:spcPts val="91"/>
              </a:spcBef>
            </a:pPr>
            <a:r>
              <a:rPr sz="2539" dirty="0"/>
              <a:t>Ind</a:t>
            </a:r>
            <a:r>
              <a:rPr sz="2539" spc="-5" dirty="0"/>
              <a:t>i</a:t>
            </a:r>
            <a:r>
              <a:rPr sz="2539" spc="5" dirty="0"/>
              <a:t>r</a:t>
            </a:r>
            <a:r>
              <a:rPr sz="2539" dirty="0"/>
              <a:t>ect</a:t>
            </a:r>
            <a:endParaRPr sz="2539"/>
          </a:p>
        </p:txBody>
      </p:sp>
    </p:spTree>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49716" y="565125"/>
            <a:ext cx="7638234" cy="516895"/>
          </a:xfrm>
          <a:prstGeom prst="rect">
            <a:avLst/>
          </a:prstGeom>
        </p:spPr>
        <p:txBody>
          <a:bodyPr vert="horz" wrap="square" lIns="0" tIns="11516" rIns="0" bIns="0" rtlCol="0">
            <a:spAutoFit/>
          </a:bodyPr>
          <a:lstStyle/>
          <a:p>
            <a:pPr marL="11516">
              <a:spcBef>
                <a:spcPts val="91"/>
              </a:spcBef>
              <a:tabLst>
                <a:tab pos="2492140" algn="l"/>
                <a:tab pos="5143782" algn="l"/>
              </a:tabLst>
            </a:pPr>
            <a:r>
              <a:rPr dirty="0"/>
              <a:t>1)</a:t>
            </a:r>
            <a:r>
              <a:rPr spc="9" dirty="0"/>
              <a:t> </a:t>
            </a:r>
            <a:r>
              <a:rPr spc="-5" dirty="0" smtClean="0"/>
              <a:t>Choose</a:t>
            </a:r>
            <a:r>
              <a:rPr lang="en-IN" spc="-5" dirty="0" smtClean="0"/>
              <a:t> </a:t>
            </a:r>
            <a:r>
              <a:rPr spc="-5" dirty="0" smtClean="0"/>
              <a:t>the</a:t>
            </a:r>
            <a:r>
              <a:rPr spc="27" dirty="0" smtClean="0"/>
              <a:t> </a:t>
            </a:r>
            <a:r>
              <a:rPr spc="-5" dirty="0" smtClean="0"/>
              <a:t>training</a:t>
            </a:r>
            <a:r>
              <a:rPr lang="en-IN" spc="-5" dirty="0" smtClean="0"/>
              <a:t> </a:t>
            </a:r>
            <a:r>
              <a:rPr spc="-5" dirty="0" smtClean="0"/>
              <a:t>experience</a:t>
            </a:r>
            <a:endParaRPr spc="-5" dirty="0"/>
          </a:p>
        </p:txBody>
      </p:sp>
      <p:sp>
        <p:nvSpPr>
          <p:cNvPr id="3" name="object 3"/>
          <p:cNvSpPr txBox="1"/>
          <p:nvPr/>
        </p:nvSpPr>
        <p:spPr>
          <a:xfrm>
            <a:off x="641462" y="1757974"/>
            <a:ext cx="152592" cy="458226"/>
          </a:xfrm>
          <a:prstGeom prst="rect">
            <a:avLst/>
          </a:prstGeom>
        </p:spPr>
        <p:txBody>
          <a:bodyPr vert="horz" wrap="square" lIns="0" tIns="11516" rIns="0" bIns="0" rtlCol="0">
            <a:spAutoFit/>
          </a:bodyPr>
          <a:lstStyle/>
          <a:p>
            <a:pPr marL="11516">
              <a:spcBef>
                <a:spcPts val="91"/>
              </a:spcBef>
            </a:pPr>
            <a:r>
              <a:rPr sz="2902" dirty="0">
                <a:latin typeface="Times New Roman"/>
                <a:cs typeface="Times New Roman"/>
              </a:rPr>
              <a:t>•</a:t>
            </a:r>
            <a:endParaRPr sz="2902">
              <a:latin typeface="Times New Roman"/>
              <a:cs typeface="Times New Roman"/>
            </a:endParaRPr>
          </a:p>
        </p:txBody>
      </p:sp>
      <p:sp>
        <p:nvSpPr>
          <p:cNvPr id="4" name="object 4"/>
          <p:cNvSpPr txBox="1"/>
          <p:nvPr/>
        </p:nvSpPr>
        <p:spPr>
          <a:xfrm>
            <a:off x="1254133" y="1781007"/>
            <a:ext cx="3563742" cy="458226"/>
          </a:xfrm>
          <a:prstGeom prst="rect">
            <a:avLst/>
          </a:prstGeom>
        </p:spPr>
        <p:txBody>
          <a:bodyPr vert="horz" wrap="square" lIns="0" tIns="11516" rIns="0" bIns="0" rtlCol="0">
            <a:spAutoFit/>
          </a:bodyPr>
          <a:lstStyle/>
          <a:p>
            <a:pPr marL="11516">
              <a:spcBef>
                <a:spcPts val="91"/>
              </a:spcBef>
            </a:pPr>
            <a:r>
              <a:rPr sz="2902" spc="-5" dirty="0">
                <a:solidFill>
                  <a:srgbClr val="00007F"/>
                </a:solidFill>
              </a:rPr>
              <a:t>Self-play</a:t>
            </a:r>
            <a:r>
              <a:rPr sz="2902" spc="-73" dirty="0">
                <a:solidFill>
                  <a:srgbClr val="00007F"/>
                </a:solidFill>
              </a:rPr>
              <a:t> </a:t>
            </a:r>
            <a:r>
              <a:rPr sz="2902" spc="-5" dirty="0">
                <a:solidFill>
                  <a:srgbClr val="00007F"/>
                </a:solidFill>
              </a:rPr>
              <a:t>experiments</a:t>
            </a:r>
            <a:endParaRPr sz="2902"/>
          </a:p>
        </p:txBody>
      </p:sp>
      <p:grpSp>
        <p:nvGrpSpPr>
          <p:cNvPr id="5" name="object 5"/>
          <p:cNvGrpSpPr/>
          <p:nvPr/>
        </p:nvGrpSpPr>
        <p:grpSpPr>
          <a:xfrm>
            <a:off x="3101359" y="2877366"/>
            <a:ext cx="2608458" cy="2185808"/>
            <a:chOff x="3420109" y="3169920"/>
            <a:chExt cx="2876550" cy="2410460"/>
          </a:xfrm>
        </p:grpSpPr>
        <p:sp>
          <p:nvSpPr>
            <p:cNvPr id="6" name="object 6"/>
            <p:cNvSpPr/>
            <p:nvPr/>
          </p:nvSpPr>
          <p:spPr>
            <a:xfrm>
              <a:off x="3420109" y="3169920"/>
              <a:ext cx="2876550" cy="2410460"/>
            </a:xfrm>
            <a:prstGeom prst="rect">
              <a:avLst/>
            </a:prstGeom>
            <a:blipFill>
              <a:blip r:embed="rId2" cstate="print"/>
              <a:stretch>
                <a:fillRect/>
              </a:stretch>
            </a:blipFill>
          </p:spPr>
          <p:txBody>
            <a:bodyPr wrap="square" lIns="0" tIns="0" rIns="0" bIns="0" rtlCol="0"/>
            <a:lstStyle/>
            <a:p>
              <a:endParaRPr sz="1270"/>
            </a:p>
          </p:txBody>
        </p:sp>
        <p:sp>
          <p:nvSpPr>
            <p:cNvPr id="7" name="object 7"/>
            <p:cNvSpPr/>
            <p:nvPr/>
          </p:nvSpPr>
          <p:spPr>
            <a:xfrm>
              <a:off x="4500879" y="3600450"/>
              <a:ext cx="539750" cy="539750"/>
            </a:xfrm>
            <a:prstGeom prst="rect">
              <a:avLst/>
            </a:prstGeom>
            <a:blipFill>
              <a:blip r:embed="rId3" cstate="print"/>
              <a:stretch>
                <a:fillRect/>
              </a:stretch>
            </a:blipFill>
          </p:spPr>
          <p:txBody>
            <a:bodyPr wrap="square" lIns="0" tIns="0" rIns="0" bIns="0" rtlCol="0"/>
            <a:lstStyle/>
            <a:p>
              <a:endParaRPr sz="1270"/>
            </a:p>
          </p:txBody>
        </p:sp>
      </p:grpSp>
      <p:sp>
        <p:nvSpPr>
          <p:cNvPr id="8" name="object 8"/>
          <p:cNvSpPr txBox="1"/>
          <p:nvPr/>
        </p:nvSpPr>
        <p:spPr>
          <a:xfrm>
            <a:off x="673708" y="5512312"/>
            <a:ext cx="152592" cy="458226"/>
          </a:xfrm>
          <a:prstGeom prst="rect">
            <a:avLst/>
          </a:prstGeom>
        </p:spPr>
        <p:txBody>
          <a:bodyPr vert="horz" wrap="square" lIns="0" tIns="11516" rIns="0" bIns="0" rtlCol="0">
            <a:spAutoFit/>
          </a:bodyPr>
          <a:lstStyle/>
          <a:p>
            <a:pPr marL="11516">
              <a:spcBef>
                <a:spcPts val="91"/>
              </a:spcBef>
            </a:pPr>
            <a:r>
              <a:rPr sz="2902" dirty="0">
                <a:latin typeface="Times New Roman"/>
                <a:cs typeface="Times New Roman"/>
              </a:rPr>
              <a:t>•</a:t>
            </a:r>
            <a:endParaRPr sz="2902">
              <a:latin typeface="Times New Roman"/>
              <a:cs typeface="Times New Roman"/>
            </a:endParaRPr>
          </a:p>
        </p:txBody>
      </p:sp>
      <p:sp>
        <p:nvSpPr>
          <p:cNvPr id="9" name="object 9"/>
          <p:cNvSpPr txBox="1"/>
          <p:nvPr/>
        </p:nvSpPr>
        <p:spPr>
          <a:xfrm>
            <a:off x="1286378" y="5535344"/>
            <a:ext cx="3193490" cy="458226"/>
          </a:xfrm>
          <a:prstGeom prst="rect">
            <a:avLst/>
          </a:prstGeom>
        </p:spPr>
        <p:txBody>
          <a:bodyPr vert="horz" wrap="square" lIns="0" tIns="11516" rIns="0" bIns="0" rtlCol="0">
            <a:spAutoFit/>
          </a:bodyPr>
          <a:lstStyle/>
          <a:p>
            <a:pPr marL="11516">
              <a:spcBef>
                <a:spcPts val="91"/>
              </a:spcBef>
            </a:pPr>
            <a:r>
              <a:rPr sz="2902" dirty="0">
                <a:solidFill>
                  <a:srgbClr val="00007F"/>
                </a:solidFill>
              </a:rPr>
              <a:t>No </a:t>
            </a:r>
            <a:r>
              <a:rPr sz="2902" spc="-9" dirty="0">
                <a:solidFill>
                  <a:srgbClr val="00007F"/>
                </a:solidFill>
              </a:rPr>
              <a:t>need </a:t>
            </a:r>
            <a:r>
              <a:rPr sz="2902" spc="-5" dirty="0">
                <a:solidFill>
                  <a:srgbClr val="00007F"/>
                </a:solidFill>
              </a:rPr>
              <a:t>for</a:t>
            </a:r>
            <a:r>
              <a:rPr sz="2902" spc="-45" dirty="0">
                <a:solidFill>
                  <a:srgbClr val="00007F"/>
                </a:solidFill>
              </a:rPr>
              <a:t> </a:t>
            </a:r>
            <a:r>
              <a:rPr sz="2902" spc="-9" dirty="0">
                <a:solidFill>
                  <a:srgbClr val="00007F"/>
                </a:solidFill>
              </a:rPr>
              <a:t>trainer.</a:t>
            </a:r>
            <a:endParaRPr sz="2902"/>
          </a:p>
        </p:txBody>
      </p:sp>
    </p:spTree>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286378" y="565125"/>
            <a:ext cx="6566060" cy="516895"/>
          </a:xfrm>
          <a:prstGeom prst="rect">
            <a:avLst/>
          </a:prstGeom>
        </p:spPr>
        <p:txBody>
          <a:bodyPr vert="horz" wrap="square" lIns="0" tIns="11516" rIns="0" bIns="0" rtlCol="0">
            <a:spAutoFit/>
          </a:bodyPr>
          <a:lstStyle/>
          <a:p>
            <a:pPr marL="11516">
              <a:spcBef>
                <a:spcPts val="91"/>
              </a:spcBef>
              <a:tabLst>
                <a:tab pos="2492716" algn="l"/>
              </a:tabLst>
            </a:pPr>
            <a:r>
              <a:rPr dirty="0"/>
              <a:t>2)</a:t>
            </a:r>
            <a:r>
              <a:rPr spc="14" dirty="0"/>
              <a:t> </a:t>
            </a:r>
            <a:r>
              <a:rPr spc="-5" dirty="0" smtClean="0"/>
              <a:t>Choose</a:t>
            </a:r>
            <a:r>
              <a:rPr lang="en-IN" spc="-5" dirty="0" smtClean="0"/>
              <a:t> </a:t>
            </a:r>
            <a:r>
              <a:rPr spc="-5" dirty="0" smtClean="0"/>
              <a:t>the </a:t>
            </a:r>
            <a:r>
              <a:rPr spc="-5" dirty="0"/>
              <a:t>target</a:t>
            </a:r>
            <a:r>
              <a:rPr spc="-54" dirty="0"/>
              <a:t> </a:t>
            </a:r>
            <a:r>
              <a:rPr dirty="0"/>
              <a:t>function</a:t>
            </a:r>
          </a:p>
        </p:txBody>
      </p:sp>
      <p:sp>
        <p:nvSpPr>
          <p:cNvPr id="3" name="object 3"/>
          <p:cNvSpPr txBox="1"/>
          <p:nvPr/>
        </p:nvSpPr>
        <p:spPr>
          <a:xfrm>
            <a:off x="641462" y="1757974"/>
            <a:ext cx="152592" cy="458226"/>
          </a:xfrm>
          <a:prstGeom prst="rect">
            <a:avLst/>
          </a:prstGeom>
        </p:spPr>
        <p:txBody>
          <a:bodyPr vert="horz" wrap="square" lIns="0" tIns="11516" rIns="0" bIns="0" rtlCol="0">
            <a:spAutoFit/>
          </a:bodyPr>
          <a:lstStyle/>
          <a:p>
            <a:pPr marL="11516">
              <a:spcBef>
                <a:spcPts val="91"/>
              </a:spcBef>
            </a:pPr>
            <a:r>
              <a:rPr sz="2902" dirty="0">
                <a:latin typeface="Times New Roman"/>
                <a:cs typeface="Times New Roman"/>
              </a:rPr>
              <a:t>•</a:t>
            </a:r>
            <a:endParaRPr sz="2902">
              <a:latin typeface="Times New Roman"/>
              <a:cs typeface="Times New Roman"/>
            </a:endParaRPr>
          </a:p>
        </p:txBody>
      </p:sp>
      <p:sp>
        <p:nvSpPr>
          <p:cNvPr id="4" name="object 4"/>
          <p:cNvSpPr txBox="1"/>
          <p:nvPr/>
        </p:nvSpPr>
        <p:spPr>
          <a:xfrm>
            <a:off x="1254133" y="1781007"/>
            <a:ext cx="3567772" cy="458226"/>
          </a:xfrm>
          <a:prstGeom prst="rect">
            <a:avLst/>
          </a:prstGeom>
        </p:spPr>
        <p:txBody>
          <a:bodyPr vert="horz" wrap="square" lIns="0" tIns="11516" rIns="0" bIns="0" rtlCol="0">
            <a:spAutoFit/>
          </a:bodyPr>
          <a:lstStyle/>
          <a:p>
            <a:pPr marL="11516">
              <a:spcBef>
                <a:spcPts val="91"/>
              </a:spcBef>
            </a:pPr>
            <a:r>
              <a:rPr sz="2902" i="1" spc="-5" dirty="0">
                <a:solidFill>
                  <a:srgbClr val="00007F"/>
                </a:solidFill>
              </a:rPr>
              <a:t>ChooseMove</a:t>
            </a:r>
            <a:r>
              <a:rPr sz="2902" spc="-5" dirty="0">
                <a:solidFill>
                  <a:srgbClr val="00007F"/>
                </a:solidFill>
              </a:rPr>
              <a:t>(</a:t>
            </a:r>
            <a:r>
              <a:rPr sz="2902" i="1" spc="-5" dirty="0">
                <a:solidFill>
                  <a:srgbClr val="00007F"/>
                </a:solidFill>
              </a:rPr>
              <a:t>B</a:t>
            </a:r>
            <a:r>
              <a:rPr sz="2902" spc="-5" dirty="0">
                <a:solidFill>
                  <a:srgbClr val="00007F"/>
                </a:solidFill>
              </a:rPr>
              <a:t>) </a:t>
            </a:r>
            <a:r>
              <a:rPr sz="2902" dirty="0">
                <a:solidFill>
                  <a:srgbClr val="00007F"/>
                </a:solidFill>
              </a:rPr>
              <a:t>→</a:t>
            </a:r>
            <a:r>
              <a:rPr sz="2902" spc="-59" dirty="0">
                <a:solidFill>
                  <a:srgbClr val="00007F"/>
                </a:solidFill>
              </a:rPr>
              <a:t> </a:t>
            </a:r>
            <a:r>
              <a:rPr sz="2902" i="1" dirty="0">
                <a:solidFill>
                  <a:srgbClr val="00007F"/>
                </a:solidFill>
              </a:rPr>
              <a:t>M</a:t>
            </a:r>
            <a:endParaRPr sz="2902"/>
          </a:p>
        </p:txBody>
      </p:sp>
      <p:sp>
        <p:nvSpPr>
          <p:cNvPr id="5" name="object 5"/>
          <p:cNvSpPr txBox="1"/>
          <p:nvPr/>
        </p:nvSpPr>
        <p:spPr>
          <a:xfrm>
            <a:off x="1502022" y="3631483"/>
            <a:ext cx="1432349" cy="288627"/>
          </a:xfrm>
          <a:prstGeom prst="rect">
            <a:avLst/>
          </a:prstGeom>
        </p:spPr>
        <p:txBody>
          <a:bodyPr vert="horz" wrap="square" lIns="0" tIns="11516" rIns="0" bIns="0" rtlCol="0">
            <a:spAutoFit/>
          </a:bodyPr>
          <a:lstStyle/>
          <a:p>
            <a:pPr marL="11516">
              <a:spcBef>
                <a:spcPts val="91"/>
              </a:spcBef>
            </a:pPr>
            <a:r>
              <a:rPr sz="1800" b="1" i="1" spc="-5" dirty="0"/>
              <a:t>C</a:t>
            </a:r>
            <a:r>
              <a:rPr sz="1800" b="1" i="1" spc="-14" dirty="0"/>
              <a:t>h</a:t>
            </a:r>
            <a:r>
              <a:rPr sz="1800" b="1" i="1" spc="-5" dirty="0"/>
              <a:t>o</a:t>
            </a:r>
            <a:r>
              <a:rPr sz="1800" b="1" i="1" spc="-14" dirty="0"/>
              <a:t>o</a:t>
            </a:r>
            <a:r>
              <a:rPr sz="1800" b="1" i="1" dirty="0"/>
              <a:t>seMove</a:t>
            </a:r>
          </a:p>
        </p:txBody>
      </p:sp>
      <p:grpSp>
        <p:nvGrpSpPr>
          <p:cNvPr id="6" name="object 6"/>
          <p:cNvGrpSpPr/>
          <p:nvPr/>
        </p:nvGrpSpPr>
        <p:grpSpPr>
          <a:xfrm>
            <a:off x="3030327" y="3020223"/>
            <a:ext cx="138772" cy="1511524"/>
            <a:chOff x="3341777" y="3703727"/>
            <a:chExt cx="153035" cy="1666875"/>
          </a:xfrm>
        </p:grpSpPr>
        <p:sp>
          <p:nvSpPr>
            <p:cNvPr id="7" name="object 7"/>
            <p:cNvSpPr/>
            <p:nvPr/>
          </p:nvSpPr>
          <p:spPr>
            <a:xfrm>
              <a:off x="3346450" y="3708400"/>
              <a:ext cx="143510" cy="1657350"/>
            </a:xfrm>
            <a:custGeom>
              <a:avLst/>
              <a:gdLst/>
              <a:ahLst/>
              <a:cxnLst/>
              <a:rect l="l" t="t" r="r" b="b"/>
              <a:pathLst>
                <a:path w="143510" h="1657350">
                  <a:moveTo>
                    <a:pt x="0" y="829310"/>
                  </a:moveTo>
                  <a:lnTo>
                    <a:pt x="591" y="904283"/>
                  </a:lnTo>
                  <a:lnTo>
                    <a:pt x="2329" y="977452"/>
                  </a:lnTo>
                  <a:lnTo>
                    <a:pt x="5162" y="1048514"/>
                  </a:lnTo>
                  <a:lnTo>
                    <a:pt x="9038" y="1117169"/>
                  </a:lnTo>
                  <a:lnTo>
                    <a:pt x="13904" y="1183117"/>
                  </a:lnTo>
                  <a:lnTo>
                    <a:pt x="19708" y="1246058"/>
                  </a:lnTo>
                  <a:lnTo>
                    <a:pt x="26398" y="1305690"/>
                  </a:lnTo>
                  <a:lnTo>
                    <a:pt x="33922" y="1361713"/>
                  </a:lnTo>
                  <a:lnTo>
                    <a:pt x="42227" y="1413827"/>
                  </a:lnTo>
                  <a:lnTo>
                    <a:pt x="51261" y="1461731"/>
                  </a:lnTo>
                  <a:lnTo>
                    <a:pt x="60972" y="1505125"/>
                  </a:lnTo>
                  <a:lnTo>
                    <a:pt x="71308" y="1543708"/>
                  </a:lnTo>
                  <a:lnTo>
                    <a:pt x="93643" y="1605239"/>
                  </a:lnTo>
                  <a:lnTo>
                    <a:pt x="117850" y="1643921"/>
                  </a:lnTo>
                  <a:lnTo>
                    <a:pt x="143510" y="1657350"/>
                  </a:lnTo>
                  <a:lnTo>
                    <a:pt x="131468" y="1653798"/>
                  </a:lnTo>
                  <a:lnTo>
                    <a:pt x="119522" y="1643378"/>
                  </a:lnTo>
                  <a:lnTo>
                    <a:pt x="96204" y="1603337"/>
                  </a:lnTo>
                  <a:lnTo>
                    <a:pt x="74130" y="1540039"/>
                  </a:lnTo>
                  <a:lnTo>
                    <a:pt x="63739" y="1500547"/>
                  </a:lnTo>
                  <a:lnTo>
                    <a:pt x="53874" y="1456296"/>
                  </a:lnTo>
                  <a:lnTo>
                    <a:pt x="44608" y="1407636"/>
                  </a:lnTo>
                  <a:lnTo>
                    <a:pt x="36012" y="1354919"/>
                  </a:lnTo>
                  <a:lnTo>
                    <a:pt x="28159" y="1298496"/>
                  </a:lnTo>
                  <a:lnTo>
                    <a:pt x="21119" y="1238720"/>
                  </a:lnTo>
                  <a:lnTo>
                    <a:pt x="14965" y="1175941"/>
                  </a:lnTo>
                  <a:lnTo>
                    <a:pt x="9769" y="1110511"/>
                  </a:lnTo>
                  <a:lnTo>
                    <a:pt x="5603" y="1042781"/>
                  </a:lnTo>
                  <a:lnTo>
                    <a:pt x="2538" y="973103"/>
                  </a:lnTo>
                  <a:lnTo>
                    <a:pt x="646" y="901829"/>
                  </a:lnTo>
                  <a:lnTo>
                    <a:pt x="0" y="829310"/>
                  </a:lnTo>
                  <a:close/>
                </a:path>
                <a:path w="143510" h="1657350">
                  <a:moveTo>
                    <a:pt x="143510" y="0"/>
                  </a:moveTo>
                  <a:lnTo>
                    <a:pt x="105539" y="29768"/>
                  </a:lnTo>
                  <a:lnTo>
                    <a:pt x="82215" y="80197"/>
                  </a:lnTo>
                  <a:lnTo>
                    <a:pt x="60972" y="152299"/>
                  </a:lnTo>
                  <a:lnTo>
                    <a:pt x="51261" y="195729"/>
                  </a:lnTo>
                  <a:lnTo>
                    <a:pt x="42227" y="243681"/>
                  </a:lnTo>
                  <a:lnTo>
                    <a:pt x="33922" y="295854"/>
                  </a:lnTo>
                  <a:lnTo>
                    <a:pt x="26398" y="351949"/>
                  </a:lnTo>
                  <a:lnTo>
                    <a:pt x="19708" y="411668"/>
                  </a:lnTo>
                  <a:lnTo>
                    <a:pt x="13904" y="474710"/>
                  </a:lnTo>
                  <a:lnTo>
                    <a:pt x="9038" y="540777"/>
                  </a:lnTo>
                  <a:lnTo>
                    <a:pt x="5162" y="609570"/>
                  </a:lnTo>
                  <a:lnTo>
                    <a:pt x="2329" y="680789"/>
                  </a:lnTo>
                  <a:lnTo>
                    <a:pt x="591" y="754135"/>
                  </a:lnTo>
                  <a:lnTo>
                    <a:pt x="0" y="829310"/>
                  </a:lnTo>
                  <a:lnTo>
                    <a:pt x="646" y="756590"/>
                  </a:lnTo>
                  <a:lnTo>
                    <a:pt x="2538" y="685137"/>
                  </a:lnTo>
                  <a:lnTo>
                    <a:pt x="5603" y="615303"/>
                  </a:lnTo>
                  <a:lnTo>
                    <a:pt x="9769" y="547436"/>
                  </a:lnTo>
                  <a:lnTo>
                    <a:pt x="14965" y="481887"/>
                  </a:lnTo>
                  <a:lnTo>
                    <a:pt x="21119" y="419005"/>
                  </a:lnTo>
                  <a:lnTo>
                    <a:pt x="28159" y="359143"/>
                  </a:lnTo>
                  <a:lnTo>
                    <a:pt x="36012" y="302648"/>
                  </a:lnTo>
                  <a:lnTo>
                    <a:pt x="44608" y="249872"/>
                  </a:lnTo>
                  <a:lnTo>
                    <a:pt x="53874" y="201165"/>
                  </a:lnTo>
                  <a:lnTo>
                    <a:pt x="63739" y="156876"/>
                  </a:lnTo>
                  <a:lnTo>
                    <a:pt x="74130" y="117357"/>
                  </a:lnTo>
                  <a:lnTo>
                    <a:pt x="96204" y="54026"/>
                  </a:lnTo>
                  <a:lnTo>
                    <a:pt x="119522" y="13973"/>
                  </a:lnTo>
                  <a:lnTo>
                    <a:pt x="131468" y="3551"/>
                  </a:lnTo>
                  <a:lnTo>
                    <a:pt x="143510" y="0"/>
                  </a:lnTo>
                  <a:close/>
                </a:path>
              </a:pathLst>
            </a:custGeom>
            <a:solidFill>
              <a:srgbClr val="BADFE2"/>
            </a:solidFill>
          </p:spPr>
          <p:txBody>
            <a:bodyPr wrap="square" lIns="0" tIns="0" rIns="0" bIns="0" rtlCol="0"/>
            <a:lstStyle/>
            <a:p>
              <a:endParaRPr sz="1270"/>
            </a:p>
          </p:txBody>
        </p:sp>
        <p:sp>
          <p:nvSpPr>
            <p:cNvPr id="8" name="object 8"/>
            <p:cNvSpPr/>
            <p:nvPr/>
          </p:nvSpPr>
          <p:spPr>
            <a:xfrm>
              <a:off x="3346450" y="3708400"/>
              <a:ext cx="143510" cy="1657350"/>
            </a:xfrm>
            <a:custGeom>
              <a:avLst/>
              <a:gdLst/>
              <a:ahLst/>
              <a:cxnLst/>
              <a:rect l="l" t="t" r="r" b="b"/>
              <a:pathLst>
                <a:path w="143510" h="1657350">
                  <a:moveTo>
                    <a:pt x="143510" y="0"/>
                  </a:moveTo>
                  <a:lnTo>
                    <a:pt x="107744" y="30915"/>
                  </a:lnTo>
                  <a:lnTo>
                    <a:pt x="84976" y="82957"/>
                  </a:lnTo>
                  <a:lnTo>
                    <a:pt x="63739" y="156876"/>
                  </a:lnTo>
                  <a:lnTo>
                    <a:pt x="53874" y="201165"/>
                  </a:lnTo>
                  <a:lnTo>
                    <a:pt x="44608" y="249872"/>
                  </a:lnTo>
                  <a:lnTo>
                    <a:pt x="36012" y="302648"/>
                  </a:lnTo>
                  <a:lnTo>
                    <a:pt x="28159" y="359143"/>
                  </a:lnTo>
                  <a:lnTo>
                    <a:pt x="21119" y="419005"/>
                  </a:lnTo>
                  <a:lnTo>
                    <a:pt x="14965" y="481887"/>
                  </a:lnTo>
                  <a:lnTo>
                    <a:pt x="9769" y="547436"/>
                  </a:lnTo>
                  <a:lnTo>
                    <a:pt x="5603" y="615303"/>
                  </a:lnTo>
                  <a:lnTo>
                    <a:pt x="2538" y="685137"/>
                  </a:lnTo>
                  <a:lnTo>
                    <a:pt x="646" y="756590"/>
                  </a:lnTo>
                  <a:lnTo>
                    <a:pt x="0" y="829310"/>
                  </a:lnTo>
                  <a:lnTo>
                    <a:pt x="646" y="901829"/>
                  </a:lnTo>
                  <a:lnTo>
                    <a:pt x="2538" y="973103"/>
                  </a:lnTo>
                  <a:lnTo>
                    <a:pt x="5603" y="1042781"/>
                  </a:lnTo>
                  <a:lnTo>
                    <a:pt x="9769" y="1110511"/>
                  </a:lnTo>
                  <a:lnTo>
                    <a:pt x="14965" y="1175941"/>
                  </a:lnTo>
                  <a:lnTo>
                    <a:pt x="21119" y="1238720"/>
                  </a:lnTo>
                  <a:lnTo>
                    <a:pt x="28159" y="1298496"/>
                  </a:lnTo>
                  <a:lnTo>
                    <a:pt x="36012" y="1354919"/>
                  </a:lnTo>
                  <a:lnTo>
                    <a:pt x="44608" y="1407636"/>
                  </a:lnTo>
                  <a:lnTo>
                    <a:pt x="53874" y="1456296"/>
                  </a:lnTo>
                  <a:lnTo>
                    <a:pt x="63739" y="1500547"/>
                  </a:lnTo>
                  <a:lnTo>
                    <a:pt x="74130" y="1540039"/>
                  </a:lnTo>
                  <a:lnTo>
                    <a:pt x="96204" y="1603337"/>
                  </a:lnTo>
                  <a:lnTo>
                    <a:pt x="119522" y="1643378"/>
                  </a:lnTo>
                  <a:lnTo>
                    <a:pt x="143510" y="1657350"/>
                  </a:lnTo>
                  <a:lnTo>
                    <a:pt x="130524" y="1653942"/>
                  </a:lnTo>
                  <a:lnTo>
                    <a:pt x="93643" y="1605239"/>
                  </a:lnTo>
                  <a:lnTo>
                    <a:pt x="71308" y="1543708"/>
                  </a:lnTo>
                  <a:lnTo>
                    <a:pt x="60972" y="1505125"/>
                  </a:lnTo>
                  <a:lnTo>
                    <a:pt x="51261" y="1461731"/>
                  </a:lnTo>
                  <a:lnTo>
                    <a:pt x="42227" y="1413827"/>
                  </a:lnTo>
                  <a:lnTo>
                    <a:pt x="33922" y="1361713"/>
                  </a:lnTo>
                  <a:lnTo>
                    <a:pt x="26398" y="1305690"/>
                  </a:lnTo>
                  <a:lnTo>
                    <a:pt x="19708" y="1246058"/>
                  </a:lnTo>
                  <a:lnTo>
                    <a:pt x="13904" y="1183117"/>
                  </a:lnTo>
                  <a:lnTo>
                    <a:pt x="9038" y="1117169"/>
                  </a:lnTo>
                  <a:lnTo>
                    <a:pt x="5162" y="1048514"/>
                  </a:lnTo>
                  <a:lnTo>
                    <a:pt x="2329" y="977452"/>
                  </a:lnTo>
                  <a:lnTo>
                    <a:pt x="591" y="904283"/>
                  </a:lnTo>
                  <a:lnTo>
                    <a:pt x="0" y="829310"/>
                  </a:lnTo>
                  <a:lnTo>
                    <a:pt x="591" y="754135"/>
                  </a:lnTo>
                  <a:lnTo>
                    <a:pt x="2329" y="680789"/>
                  </a:lnTo>
                  <a:lnTo>
                    <a:pt x="5162" y="609570"/>
                  </a:lnTo>
                  <a:lnTo>
                    <a:pt x="9038" y="540777"/>
                  </a:lnTo>
                  <a:lnTo>
                    <a:pt x="13904" y="474710"/>
                  </a:lnTo>
                  <a:lnTo>
                    <a:pt x="19708" y="411668"/>
                  </a:lnTo>
                  <a:lnTo>
                    <a:pt x="26398" y="351949"/>
                  </a:lnTo>
                  <a:lnTo>
                    <a:pt x="33922" y="295854"/>
                  </a:lnTo>
                  <a:lnTo>
                    <a:pt x="42227" y="243681"/>
                  </a:lnTo>
                  <a:lnTo>
                    <a:pt x="51261" y="195729"/>
                  </a:lnTo>
                  <a:lnTo>
                    <a:pt x="60972" y="152299"/>
                  </a:lnTo>
                  <a:lnTo>
                    <a:pt x="71308" y="113688"/>
                  </a:lnTo>
                  <a:lnTo>
                    <a:pt x="93643" y="52124"/>
                  </a:lnTo>
                  <a:lnTo>
                    <a:pt x="117850" y="13429"/>
                  </a:lnTo>
                  <a:lnTo>
                    <a:pt x="143510" y="0"/>
                  </a:lnTo>
                  <a:close/>
                </a:path>
              </a:pathLst>
            </a:custGeom>
            <a:ln w="9344">
              <a:solidFill>
                <a:srgbClr val="000000"/>
              </a:solidFill>
            </a:ln>
          </p:spPr>
          <p:txBody>
            <a:bodyPr wrap="square" lIns="0" tIns="0" rIns="0" bIns="0" rtlCol="0"/>
            <a:lstStyle/>
            <a:p>
              <a:endParaRPr sz="1270"/>
            </a:p>
          </p:txBody>
        </p:sp>
      </p:grpSp>
      <p:grpSp>
        <p:nvGrpSpPr>
          <p:cNvPr id="9" name="object 9"/>
          <p:cNvGrpSpPr/>
          <p:nvPr/>
        </p:nvGrpSpPr>
        <p:grpSpPr>
          <a:xfrm>
            <a:off x="5576597" y="3020223"/>
            <a:ext cx="139924" cy="1511524"/>
            <a:chOff x="6149747" y="3703727"/>
            <a:chExt cx="154305" cy="1666875"/>
          </a:xfrm>
        </p:grpSpPr>
        <p:sp>
          <p:nvSpPr>
            <p:cNvPr id="10" name="object 10"/>
            <p:cNvSpPr/>
            <p:nvPr/>
          </p:nvSpPr>
          <p:spPr>
            <a:xfrm>
              <a:off x="6154419" y="3708400"/>
              <a:ext cx="144780" cy="1657350"/>
            </a:xfrm>
            <a:custGeom>
              <a:avLst/>
              <a:gdLst/>
              <a:ahLst/>
              <a:cxnLst/>
              <a:rect l="l" t="t" r="r" b="b"/>
              <a:pathLst>
                <a:path w="144779" h="1657350">
                  <a:moveTo>
                    <a:pt x="144779" y="829310"/>
                  </a:moveTo>
                  <a:lnTo>
                    <a:pt x="144122" y="901829"/>
                  </a:lnTo>
                  <a:lnTo>
                    <a:pt x="142198" y="973103"/>
                  </a:lnTo>
                  <a:lnTo>
                    <a:pt x="139082" y="1042781"/>
                  </a:lnTo>
                  <a:lnTo>
                    <a:pt x="134849" y="1110511"/>
                  </a:lnTo>
                  <a:lnTo>
                    <a:pt x="129574" y="1175941"/>
                  </a:lnTo>
                  <a:lnTo>
                    <a:pt x="123331" y="1238720"/>
                  </a:lnTo>
                  <a:lnTo>
                    <a:pt x="116193" y="1298496"/>
                  </a:lnTo>
                  <a:lnTo>
                    <a:pt x="108237" y="1354919"/>
                  </a:lnTo>
                  <a:lnTo>
                    <a:pt x="99536" y="1407636"/>
                  </a:lnTo>
                  <a:lnTo>
                    <a:pt x="90164" y="1456296"/>
                  </a:lnTo>
                  <a:lnTo>
                    <a:pt x="80197" y="1500547"/>
                  </a:lnTo>
                  <a:lnTo>
                    <a:pt x="69708" y="1540039"/>
                  </a:lnTo>
                  <a:lnTo>
                    <a:pt x="47465" y="1603337"/>
                  </a:lnTo>
                  <a:lnTo>
                    <a:pt x="24030" y="1643378"/>
                  </a:lnTo>
                  <a:lnTo>
                    <a:pt x="0" y="1657350"/>
                  </a:lnTo>
                  <a:lnTo>
                    <a:pt x="13185" y="1653942"/>
                  </a:lnTo>
                  <a:lnTo>
                    <a:pt x="50538" y="1605239"/>
                  </a:lnTo>
                  <a:lnTo>
                    <a:pt x="73095" y="1543708"/>
                  </a:lnTo>
                  <a:lnTo>
                    <a:pt x="83517" y="1505125"/>
                  </a:lnTo>
                  <a:lnTo>
                    <a:pt x="93300" y="1461731"/>
                  </a:lnTo>
                  <a:lnTo>
                    <a:pt x="102393" y="1413827"/>
                  </a:lnTo>
                  <a:lnTo>
                    <a:pt x="110746" y="1361713"/>
                  </a:lnTo>
                  <a:lnTo>
                    <a:pt x="118306" y="1305690"/>
                  </a:lnTo>
                  <a:lnTo>
                    <a:pt x="125024" y="1246058"/>
                  </a:lnTo>
                  <a:lnTo>
                    <a:pt x="130848" y="1183117"/>
                  </a:lnTo>
                  <a:lnTo>
                    <a:pt x="135727" y="1117169"/>
                  </a:lnTo>
                  <a:lnTo>
                    <a:pt x="139611" y="1048514"/>
                  </a:lnTo>
                  <a:lnTo>
                    <a:pt x="142449" y="977452"/>
                  </a:lnTo>
                  <a:lnTo>
                    <a:pt x="144188" y="904283"/>
                  </a:lnTo>
                  <a:lnTo>
                    <a:pt x="144779" y="829310"/>
                  </a:lnTo>
                  <a:close/>
                </a:path>
                <a:path w="144779" h="1657350">
                  <a:moveTo>
                    <a:pt x="0" y="0"/>
                  </a:moveTo>
                  <a:lnTo>
                    <a:pt x="35859" y="30915"/>
                  </a:lnTo>
                  <a:lnTo>
                    <a:pt x="58773" y="82957"/>
                  </a:lnTo>
                  <a:lnTo>
                    <a:pt x="80197" y="156876"/>
                  </a:lnTo>
                  <a:lnTo>
                    <a:pt x="90164" y="201165"/>
                  </a:lnTo>
                  <a:lnTo>
                    <a:pt x="99536" y="249872"/>
                  </a:lnTo>
                  <a:lnTo>
                    <a:pt x="108237" y="302648"/>
                  </a:lnTo>
                  <a:lnTo>
                    <a:pt x="116193" y="359143"/>
                  </a:lnTo>
                  <a:lnTo>
                    <a:pt x="123331" y="419005"/>
                  </a:lnTo>
                  <a:lnTo>
                    <a:pt x="129574" y="481887"/>
                  </a:lnTo>
                  <a:lnTo>
                    <a:pt x="134849" y="547436"/>
                  </a:lnTo>
                  <a:lnTo>
                    <a:pt x="139082" y="615303"/>
                  </a:lnTo>
                  <a:lnTo>
                    <a:pt x="142198" y="685137"/>
                  </a:lnTo>
                  <a:lnTo>
                    <a:pt x="144122" y="756590"/>
                  </a:lnTo>
                  <a:lnTo>
                    <a:pt x="144779" y="829310"/>
                  </a:lnTo>
                  <a:lnTo>
                    <a:pt x="144188" y="754135"/>
                  </a:lnTo>
                  <a:lnTo>
                    <a:pt x="142449" y="680789"/>
                  </a:lnTo>
                  <a:lnTo>
                    <a:pt x="139611" y="609570"/>
                  </a:lnTo>
                  <a:lnTo>
                    <a:pt x="135727" y="540777"/>
                  </a:lnTo>
                  <a:lnTo>
                    <a:pt x="130848" y="474710"/>
                  </a:lnTo>
                  <a:lnTo>
                    <a:pt x="125024" y="411668"/>
                  </a:lnTo>
                  <a:lnTo>
                    <a:pt x="118306" y="351949"/>
                  </a:lnTo>
                  <a:lnTo>
                    <a:pt x="110746" y="295854"/>
                  </a:lnTo>
                  <a:lnTo>
                    <a:pt x="102393" y="243681"/>
                  </a:lnTo>
                  <a:lnTo>
                    <a:pt x="93300" y="195729"/>
                  </a:lnTo>
                  <a:lnTo>
                    <a:pt x="83517" y="152299"/>
                  </a:lnTo>
                  <a:lnTo>
                    <a:pt x="73095" y="113688"/>
                  </a:lnTo>
                  <a:lnTo>
                    <a:pt x="50538" y="52124"/>
                  </a:lnTo>
                  <a:lnTo>
                    <a:pt x="26037" y="13429"/>
                  </a:lnTo>
                  <a:lnTo>
                    <a:pt x="13185" y="3407"/>
                  </a:lnTo>
                  <a:lnTo>
                    <a:pt x="0" y="0"/>
                  </a:lnTo>
                  <a:close/>
                </a:path>
              </a:pathLst>
            </a:custGeom>
            <a:solidFill>
              <a:srgbClr val="BADFE2"/>
            </a:solidFill>
          </p:spPr>
          <p:txBody>
            <a:bodyPr wrap="square" lIns="0" tIns="0" rIns="0" bIns="0" rtlCol="0"/>
            <a:lstStyle/>
            <a:p>
              <a:endParaRPr sz="1270"/>
            </a:p>
          </p:txBody>
        </p:sp>
        <p:sp>
          <p:nvSpPr>
            <p:cNvPr id="11" name="object 11"/>
            <p:cNvSpPr/>
            <p:nvPr/>
          </p:nvSpPr>
          <p:spPr>
            <a:xfrm>
              <a:off x="6154419" y="3708400"/>
              <a:ext cx="144780" cy="1657350"/>
            </a:xfrm>
            <a:custGeom>
              <a:avLst/>
              <a:gdLst/>
              <a:ahLst/>
              <a:cxnLst/>
              <a:rect l="l" t="t" r="r" b="b"/>
              <a:pathLst>
                <a:path w="144779" h="1657350">
                  <a:moveTo>
                    <a:pt x="0" y="0"/>
                  </a:moveTo>
                  <a:lnTo>
                    <a:pt x="35859" y="30915"/>
                  </a:lnTo>
                  <a:lnTo>
                    <a:pt x="58773" y="82957"/>
                  </a:lnTo>
                  <a:lnTo>
                    <a:pt x="80197" y="156876"/>
                  </a:lnTo>
                  <a:lnTo>
                    <a:pt x="90164" y="201165"/>
                  </a:lnTo>
                  <a:lnTo>
                    <a:pt x="99536" y="249872"/>
                  </a:lnTo>
                  <a:lnTo>
                    <a:pt x="108237" y="302648"/>
                  </a:lnTo>
                  <a:lnTo>
                    <a:pt x="116193" y="359143"/>
                  </a:lnTo>
                  <a:lnTo>
                    <a:pt x="123331" y="419005"/>
                  </a:lnTo>
                  <a:lnTo>
                    <a:pt x="129574" y="481887"/>
                  </a:lnTo>
                  <a:lnTo>
                    <a:pt x="134849" y="547436"/>
                  </a:lnTo>
                  <a:lnTo>
                    <a:pt x="139082" y="615303"/>
                  </a:lnTo>
                  <a:lnTo>
                    <a:pt x="142198" y="685137"/>
                  </a:lnTo>
                  <a:lnTo>
                    <a:pt x="144122" y="756590"/>
                  </a:lnTo>
                  <a:lnTo>
                    <a:pt x="144779" y="829310"/>
                  </a:lnTo>
                  <a:lnTo>
                    <a:pt x="144122" y="901829"/>
                  </a:lnTo>
                  <a:lnTo>
                    <a:pt x="142198" y="973103"/>
                  </a:lnTo>
                  <a:lnTo>
                    <a:pt x="139082" y="1042781"/>
                  </a:lnTo>
                  <a:lnTo>
                    <a:pt x="134849" y="1110511"/>
                  </a:lnTo>
                  <a:lnTo>
                    <a:pt x="129574" y="1175941"/>
                  </a:lnTo>
                  <a:lnTo>
                    <a:pt x="123331" y="1238720"/>
                  </a:lnTo>
                  <a:lnTo>
                    <a:pt x="116193" y="1298496"/>
                  </a:lnTo>
                  <a:lnTo>
                    <a:pt x="108237" y="1354919"/>
                  </a:lnTo>
                  <a:lnTo>
                    <a:pt x="99536" y="1407636"/>
                  </a:lnTo>
                  <a:lnTo>
                    <a:pt x="90164" y="1456296"/>
                  </a:lnTo>
                  <a:lnTo>
                    <a:pt x="80197" y="1500547"/>
                  </a:lnTo>
                  <a:lnTo>
                    <a:pt x="69708" y="1540039"/>
                  </a:lnTo>
                  <a:lnTo>
                    <a:pt x="47465" y="1603337"/>
                  </a:lnTo>
                  <a:lnTo>
                    <a:pt x="24030" y="1643378"/>
                  </a:lnTo>
                  <a:lnTo>
                    <a:pt x="0" y="1657350"/>
                  </a:lnTo>
                  <a:lnTo>
                    <a:pt x="13185" y="1653942"/>
                  </a:lnTo>
                  <a:lnTo>
                    <a:pt x="50538" y="1605239"/>
                  </a:lnTo>
                  <a:lnTo>
                    <a:pt x="73095" y="1543708"/>
                  </a:lnTo>
                  <a:lnTo>
                    <a:pt x="83517" y="1505125"/>
                  </a:lnTo>
                  <a:lnTo>
                    <a:pt x="93300" y="1461731"/>
                  </a:lnTo>
                  <a:lnTo>
                    <a:pt x="102393" y="1413827"/>
                  </a:lnTo>
                  <a:lnTo>
                    <a:pt x="110746" y="1361713"/>
                  </a:lnTo>
                  <a:lnTo>
                    <a:pt x="118306" y="1305690"/>
                  </a:lnTo>
                  <a:lnTo>
                    <a:pt x="125024" y="1246058"/>
                  </a:lnTo>
                  <a:lnTo>
                    <a:pt x="130848" y="1183117"/>
                  </a:lnTo>
                  <a:lnTo>
                    <a:pt x="135727" y="1117169"/>
                  </a:lnTo>
                  <a:lnTo>
                    <a:pt x="139611" y="1048514"/>
                  </a:lnTo>
                  <a:lnTo>
                    <a:pt x="142449" y="977452"/>
                  </a:lnTo>
                  <a:lnTo>
                    <a:pt x="144188" y="904283"/>
                  </a:lnTo>
                  <a:lnTo>
                    <a:pt x="144779" y="829310"/>
                  </a:lnTo>
                  <a:lnTo>
                    <a:pt x="144188" y="754135"/>
                  </a:lnTo>
                  <a:lnTo>
                    <a:pt x="142449" y="680789"/>
                  </a:lnTo>
                  <a:lnTo>
                    <a:pt x="139611" y="609570"/>
                  </a:lnTo>
                  <a:lnTo>
                    <a:pt x="135727" y="540777"/>
                  </a:lnTo>
                  <a:lnTo>
                    <a:pt x="130848" y="474710"/>
                  </a:lnTo>
                  <a:lnTo>
                    <a:pt x="125024" y="411668"/>
                  </a:lnTo>
                  <a:lnTo>
                    <a:pt x="118306" y="351949"/>
                  </a:lnTo>
                  <a:lnTo>
                    <a:pt x="110746" y="295854"/>
                  </a:lnTo>
                  <a:lnTo>
                    <a:pt x="102393" y="243681"/>
                  </a:lnTo>
                  <a:lnTo>
                    <a:pt x="93300" y="195729"/>
                  </a:lnTo>
                  <a:lnTo>
                    <a:pt x="83517" y="152299"/>
                  </a:lnTo>
                  <a:lnTo>
                    <a:pt x="73095" y="113688"/>
                  </a:lnTo>
                  <a:lnTo>
                    <a:pt x="50538" y="52124"/>
                  </a:lnTo>
                  <a:lnTo>
                    <a:pt x="26037" y="13429"/>
                  </a:lnTo>
                  <a:lnTo>
                    <a:pt x="0" y="0"/>
                  </a:lnTo>
                  <a:close/>
                </a:path>
              </a:pathLst>
            </a:custGeom>
            <a:ln w="9344">
              <a:solidFill>
                <a:srgbClr val="000000"/>
              </a:solidFill>
            </a:ln>
          </p:spPr>
          <p:txBody>
            <a:bodyPr wrap="square" lIns="0" tIns="0" rIns="0" bIns="0" rtlCol="0"/>
            <a:lstStyle/>
            <a:p>
              <a:endParaRPr sz="1270"/>
            </a:p>
          </p:txBody>
        </p:sp>
      </p:grpSp>
      <p:sp>
        <p:nvSpPr>
          <p:cNvPr id="12" name="object 12"/>
          <p:cNvSpPr txBox="1"/>
          <p:nvPr/>
        </p:nvSpPr>
        <p:spPr>
          <a:xfrm>
            <a:off x="5912506" y="3691258"/>
            <a:ext cx="1259315" cy="262787"/>
          </a:xfrm>
          <a:prstGeom prst="rect">
            <a:avLst/>
          </a:prstGeom>
        </p:spPr>
        <p:txBody>
          <a:bodyPr vert="horz" wrap="square" lIns="0" tIns="11516" rIns="0" bIns="0" rtlCol="0">
            <a:spAutoFit/>
          </a:bodyPr>
          <a:lstStyle/>
          <a:p>
            <a:pPr marL="11516">
              <a:spcBef>
                <a:spcPts val="91"/>
              </a:spcBef>
              <a:tabLst>
                <a:tab pos="468140" algn="l"/>
              </a:tabLst>
            </a:pPr>
            <a:r>
              <a:rPr sz="1632" dirty="0" smtClean="0"/>
              <a:t>=</a:t>
            </a:r>
            <a:r>
              <a:rPr lang="en-IN" sz="1632" dirty="0" smtClean="0"/>
              <a:t>  </a:t>
            </a:r>
            <a:r>
              <a:rPr sz="1632" spc="-9" dirty="0" smtClean="0"/>
              <a:t>16</a:t>
            </a:r>
            <a:r>
              <a:rPr lang="en-IN" sz="1632" spc="-23" dirty="0">
                <a:latin typeface="Times New Roman"/>
                <a:cs typeface="Times New Roman"/>
              </a:rPr>
              <a:t> </a:t>
            </a:r>
            <a:r>
              <a:rPr lang="en-IN" sz="1632" spc="-23" dirty="0" smtClean="0">
                <a:latin typeface="Times New Roman"/>
                <a:cs typeface="Times New Roman"/>
                <a:sym typeface="Wingdings" panose="05000000000000000000" pitchFamily="2" charset="2"/>
              </a:rPr>
              <a:t> </a:t>
            </a:r>
            <a:r>
              <a:rPr sz="1632" spc="-5" dirty="0" smtClean="0"/>
              <a:t>19</a:t>
            </a:r>
            <a:endParaRPr sz="1632" dirty="0"/>
          </a:p>
        </p:txBody>
      </p:sp>
      <p:sp>
        <p:nvSpPr>
          <p:cNvPr id="13" name="object 13"/>
          <p:cNvSpPr>
            <a:spLocks noChangeAspect="1"/>
          </p:cNvSpPr>
          <p:nvPr/>
        </p:nvSpPr>
        <p:spPr>
          <a:xfrm>
            <a:off x="3225143" y="2694792"/>
            <a:ext cx="2332065" cy="2332065"/>
          </a:xfrm>
          <a:prstGeom prst="rect">
            <a:avLst/>
          </a:prstGeom>
          <a:blipFill>
            <a:blip r:embed="rId2" cstate="print"/>
            <a:stretch>
              <a:fillRect/>
            </a:stretch>
          </a:blipFill>
        </p:spPr>
        <p:txBody>
          <a:bodyPr wrap="square" lIns="0" tIns="0" rIns="0" bIns="0" rtlCol="0"/>
          <a:lstStyle/>
          <a:p>
            <a:endParaRPr sz="1270"/>
          </a:p>
        </p:txBody>
      </p:sp>
      <p:sp>
        <p:nvSpPr>
          <p:cNvPr id="14" name="object 14"/>
          <p:cNvSpPr txBox="1"/>
          <p:nvPr/>
        </p:nvSpPr>
        <p:spPr>
          <a:xfrm>
            <a:off x="885609" y="5600988"/>
            <a:ext cx="5411544" cy="402376"/>
          </a:xfrm>
          <a:prstGeom prst="rect">
            <a:avLst/>
          </a:prstGeom>
        </p:spPr>
        <p:txBody>
          <a:bodyPr vert="horz" wrap="square" lIns="0" tIns="11516" rIns="0" bIns="0" rtlCol="0">
            <a:spAutoFit/>
          </a:bodyPr>
          <a:lstStyle/>
          <a:p>
            <a:pPr marL="11516">
              <a:spcBef>
                <a:spcPts val="91"/>
              </a:spcBef>
            </a:pPr>
            <a:r>
              <a:rPr sz="2539" spc="-5" dirty="0">
                <a:solidFill>
                  <a:srgbClr val="FF0000"/>
                </a:solidFill>
              </a:rPr>
              <a:t>Difficult, </a:t>
            </a:r>
            <a:r>
              <a:rPr sz="2539" dirty="0">
                <a:solidFill>
                  <a:srgbClr val="FF0000"/>
                </a:solidFill>
              </a:rPr>
              <a:t>given our </a:t>
            </a:r>
            <a:r>
              <a:rPr sz="2539" spc="-5" dirty="0">
                <a:solidFill>
                  <a:srgbClr val="FF0000"/>
                </a:solidFill>
              </a:rPr>
              <a:t>training</a:t>
            </a:r>
            <a:r>
              <a:rPr sz="2539" spc="18" dirty="0">
                <a:solidFill>
                  <a:srgbClr val="FF0000"/>
                </a:solidFill>
              </a:rPr>
              <a:t> </a:t>
            </a:r>
            <a:r>
              <a:rPr sz="2539" dirty="0">
                <a:solidFill>
                  <a:srgbClr val="FF0000"/>
                </a:solidFill>
              </a:rPr>
              <a:t>experience</a:t>
            </a:r>
            <a:endParaRPr sz="2539"/>
          </a:p>
        </p:txBody>
      </p:sp>
    </p:spTree>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286378" y="565125"/>
            <a:ext cx="6566060" cy="516895"/>
          </a:xfrm>
          <a:prstGeom prst="rect">
            <a:avLst/>
          </a:prstGeom>
        </p:spPr>
        <p:txBody>
          <a:bodyPr vert="horz" wrap="square" lIns="0" tIns="11516" rIns="0" bIns="0" rtlCol="0">
            <a:spAutoFit/>
          </a:bodyPr>
          <a:lstStyle/>
          <a:p>
            <a:pPr marL="11516">
              <a:spcBef>
                <a:spcPts val="91"/>
              </a:spcBef>
              <a:tabLst>
                <a:tab pos="2492716" algn="l"/>
              </a:tabLst>
            </a:pPr>
            <a:r>
              <a:rPr dirty="0"/>
              <a:t>2)</a:t>
            </a:r>
            <a:r>
              <a:rPr spc="14" dirty="0"/>
              <a:t> </a:t>
            </a:r>
            <a:r>
              <a:rPr spc="-5" dirty="0" smtClean="0"/>
              <a:t>Choose</a:t>
            </a:r>
            <a:r>
              <a:rPr lang="en-IN" spc="-5" dirty="0" smtClean="0"/>
              <a:t> </a:t>
            </a:r>
            <a:r>
              <a:rPr spc="-5" dirty="0" smtClean="0"/>
              <a:t>the </a:t>
            </a:r>
            <a:r>
              <a:rPr spc="-5" dirty="0"/>
              <a:t>target</a:t>
            </a:r>
            <a:r>
              <a:rPr spc="-54" dirty="0"/>
              <a:t> </a:t>
            </a:r>
            <a:r>
              <a:rPr dirty="0"/>
              <a:t>function</a:t>
            </a:r>
          </a:p>
        </p:txBody>
      </p:sp>
      <p:sp>
        <p:nvSpPr>
          <p:cNvPr id="3" name="object 3"/>
          <p:cNvSpPr txBox="1"/>
          <p:nvPr/>
        </p:nvSpPr>
        <p:spPr>
          <a:xfrm>
            <a:off x="641462" y="1757974"/>
            <a:ext cx="152592" cy="458226"/>
          </a:xfrm>
          <a:prstGeom prst="rect">
            <a:avLst/>
          </a:prstGeom>
        </p:spPr>
        <p:txBody>
          <a:bodyPr vert="horz" wrap="square" lIns="0" tIns="11516" rIns="0" bIns="0" rtlCol="0">
            <a:spAutoFit/>
          </a:bodyPr>
          <a:lstStyle/>
          <a:p>
            <a:pPr marL="11516">
              <a:spcBef>
                <a:spcPts val="91"/>
              </a:spcBef>
            </a:pPr>
            <a:r>
              <a:rPr sz="2902" dirty="0">
                <a:latin typeface="Times New Roman"/>
                <a:cs typeface="Times New Roman"/>
              </a:rPr>
              <a:t>•</a:t>
            </a:r>
            <a:endParaRPr sz="2902">
              <a:latin typeface="Times New Roman"/>
              <a:cs typeface="Times New Roman"/>
            </a:endParaRPr>
          </a:p>
        </p:txBody>
      </p:sp>
      <p:sp>
        <p:nvSpPr>
          <p:cNvPr id="4" name="object 4"/>
          <p:cNvSpPr txBox="1"/>
          <p:nvPr/>
        </p:nvSpPr>
        <p:spPr>
          <a:xfrm>
            <a:off x="1254133" y="1624383"/>
            <a:ext cx="7069901" cy="1514060"/>
          </a:xfrm>
          <a:prstGeom prst="rect">
            <a:avLst/>
          </a:prstGeom>
        </p:spPr>
        <p:txBody>
          <a:bodyPr vert="horz" wrap="square" lIns="0" tIns="168139" rIns="0" bIns="0" rtlCol="0">
            <a:spAutoFit/>
          </a:bodyPr>
          <a:lstStyle/>
          <a:p>
            <a:pPr marL="11516">
              <a:spcBef>
                <a:spcPts val="1324"/>
              </a:spcBef>
            </a:pPr>
            <a:r>
              <a:rPr sz="2902" i="1" dirty="0">
                <a:solidFill>
                  <a:srgbClr val="00007F"/>
                </a:solidFill>
              </a:rPr>
              <a:t>V</a:t>
            </a:r>
            <a:r>
              <a:rPr sz="2902" dirty="0">
                <a:solidFill>
                  <a:srgbClr val="00007F"/>
                </a:solidFill>
              </a:rPr>
              <a:t>(</a:t>
            </a:r>
            <a:r>
              <a:rPr sz="2902" i="1" dirty="0">
                <a:solidFill>
                  <a:srgbClr val="00007F"/>
                </a:solidFill>
              </a:rPr>
              <a:t>b</a:t>
            </a:r>
            <a:r>
              <a:rPr sz="2902" dirty="0">
                <a:solidFill>
                  <a:srgbClr val="00007F"/>
                </a:solidFill>
              </a:rPr>
              <a:t>) →</a:t>
            </a:r>
            <a:r>
              <a:rPr sz="2902" spc="-5" dirty="0">
                <a:solidFill>
                  <a:srgbClr val="00007F"/>
                </a:solidFill>
              </a:rPr>
              <a:t> </a:t>
            </a:r>
            <a:r>
              <a:rPr sz="2902" i="1" dirty="0">
                <a:solidFill>
                  <a:srgbClr val="00007F"/>
                </a:solidFill>
              </a:rPr>
              <a:t>R</a:t>
            </a:r>
            <a:endParaRPr sz="2902"/>
          </a:p>
          <a:p>
            <a:pPr marL="737047" marR="4607" indent="-509023">
              <a:lnSpc>
                <a:spcPts val="2829"/>
              </a:lnSpc>
              <a:spcBef>
                <a:spcPts val="1356"/>
              </a:spcBef>
              <a:tabLst>
                <a:tab pos="736471" algn="l"/>
              </a:tabLst>
            </a:pPr>
            <a:r>
              <a:rPr sz="3809" baseline="2976" dirty="0">
                <a:latin typeface="Times New Roman"/>
                <a:cs typeface="Times New Roman"/>
              </a:rPr>
              <a:t>–	</a:t>
            </a:r>
            <a:r>
              <a:rPr sz="2539" dirty="0">
                <a:solidFill>
                  <a:srgbClr val="00007F"/>
                </a:solidFill>
              </a:rPr>
              <a:t>Where </a:t>
            </a:r>
            <a:r>
              <a:rPr sz="2539" i="1" dirty="0">
                <a:solidFill>
                  <a:srgbClr val="00007F"/>
                </a:solidFill>
              </a:rPr>
              <a:t>V </a:t>
            </a:r>
            <a:r>
              <a:rPr sz="2539" spc="-5" dirty="0">
                <a:solidFill>
                  <a:srgbClr val="00007F"/>
                </a:solidFill>
              </a:rPr>
              <a:t>is </a:t>
            </a:r>
            <a:r>
              <a:rPr sz="2539" dirty="0">
                <a:solidFill>
                  <a:srgbClr val="00007F"/>
                </a:solidFill>
              </a:rPr>
              <a:t>an evaluation function that </a:t>
            </a:r>
            <a:r>
              <a:rPr sz="2539" spc="-5" dirty="0">
                <a:solidFill>
                  <a:srgbClr val="00007F"/>
                </a:solidFill>
              </a:rPr>
              <a:t>maps  </a:t>
            </a:r>
            <a:r>
              <a:rPr sz="2539" dirty="0">
                <a:solidFill>
                  <a:srgbClr val="00007F"/>
                </a:solidFill>
              </a:rPr>
              <a:t>board, </a:t>
            </a:r>
            <a:r>
              <a:rPr sz="2539" i="1" dirty="0">
                <a:solidFill>
                  <a:srgbClr val="00007F"/>
                </a:solidFill>
              </a:rPr>
              <a:t>b</a:t>
            </a:r>
            <a:r>
              <a:rPr sz="2539" dirty="0">
                <a:solidFill>
                  <a:srgbClr val="00007F"/>
                </a:solidFill>
              </a:rPr>
              <a:t>, to </a:t>
            </a:r>
            <a:r>
              <a:rPr sz="2539" spc="-5" dirty="0">
                <a:solidFill>
                  <a:srgbClr val="00007F"/>
                </a:solidFill>
              </a:rPr>
              <a:t>some </a:t>
            </a:r>
            <a:r>
              <a:rPr sz="2539" dirty="0">
                <a:solidFill>
                  <a:srgbClr val="00007F"/>
                </a:solidFill>
              </a:rPr>
              <a:t>real </a:t>
            </a:r>
            <a:r>
              <a:rPr sz="2539" spc="-5" dirty="0">
                <a:solidFill>
                  <a:srgbClr val="00007F"/>
                </a:solidFill>
              </a:rPr>
              <a:t>number</a:t>
            </a:r>
            <a:r>
              <a:rPr sz="2539" spc="9" dirty="0">
                <a:solidFill>
                  <a:srgbClr val="00007F"/>
                </a:solidFill>
              </a:rPr>
              <a:t> </a:t>
            </a:r>
            <a:r>
              <a:rPr sz="2539" i="1" spc="-9" dirty="0">
                <a:solidFill>
                  <a:srgbClr val="00007F"/>
                </a:solidFill>
              </a:rPr>
              <a:t>R.</a:t>
            </a:r>
            <a:endParaRPr sz="2539"/>
          </a:p>
        </p:txBody>
      </p:sp>
      <p:sp>
        <p:nvSpPr>
          <p:cNvPr id="5" name="object 5"/>
          <p:cNvSpPr txBox="1"/>
          <p:nvPr/>
        </p:nvSpPr>
        <p:spPr>
          <a:xfrm>
            <a:off x="2321701" y="4482749"/>
            <a:ext cx="161805" cy="262787"/>
          </a:xfrm>
          <a:prstGeom prst="rect">
            <a:avLst/>
          </a:prstGeom>
        </p:spPr>
        <p:txBody>
          <a:bodyPr vert="horz" wrap="square" lIns="0" tIns="11516" rIns="0" bIns="0" rtlCol="0">
            <a:spAutoFit/>
          </a:bodyPr>
          <a:lstStyle/>
          <a:p>
            <a:pPr marL="11516">
              <a:spcBef>
                <a:spcPts val="91"/>
              </a:spcBef>
            </a:pPr>
            <a:r>
              <a:rPr sz="1632" dirty="0"/>
              <a:t>V</a:t>
            </a:r>
            <a:endParaRPr sz="1632"/>
          </a:p>
        </p:txBody>
      </p:sp>
      <p:grpSp>
        <p:nvGrpSpPr>
          <p:cNvPr id="6" name="object 6"/>
          <p:cNvGrpSpPr/>
          <p:nvPr/>
        </p:nvGrpSpPr>
        <p:grpSpPr>
          <a:xfrm>
            <a:off x="2703262" y="3879660"/>
            <a:ext cx="139924" cy="1511524"/>
            <a:chOff x="2981097" y="4275227"/>
            <a:chExt cx="154305" cy="1666875"/>
          </a:xfrm>
        </p:grpSpPr>
        <p:sp>
          <p:nvSpPr>
            <p:cNvPr id="7" name="object 7"/>
            <p:cNvSpPr/>
            <p:nvPr/>
          </p:nvSpPr>
          <p:spPr>
            <a:xfrm>
              <a:off x="2985770" y="4279900"/>
              <a:ext cx="144780" cy="1657350"/>
            </a:xfrm>
            <a:custGeom>
              <a:avLst/>
              <a:gdLst/>
              <a:ahLst/>
              <a:cxnLst/>
              <a:rect l="l" t="t" r="r" b="b"/>
              <a:pathLst>
                <a:path w="144780" h="1657350">
                  <a:moveTo>
                    <a:pt x="0" y="828039"/>
                  </a:moveTo>
                  <a:lnTo>
                    <a:pt x="591" y="903025"/>
                  </a:lnTo>
                  <a:lnTo>
                    <a:pt x="2330" y="976225"/>
                  </a:lnTo>
                  <a:lnTo>
                    <a:pt x="5168" y="1047338"/>
                  </a:lnTo>
                  <a:lnTo>
                    <a:pt x="9052" y="1116059"/>
                  </a:lnTo>
                  <a:lnTo>
                    <a:pt x="13931" y="1182087"/>
                  </a:lnTo>
                  <a:lnTo>
                    <a:pt x="19755" y="1245117"/>
                  </a:lnTo>
                  <a:lnTo>
                    <a:pt x="26473" y="1304847"/>
                  </a:lnTo>
                  <a:lnTo>
                    <a:pt x="34033" y="1360973"/>
                  </a:lnTo>
                  <a:lnTo>
                    <a:pt x="42386" y="1413192"/>
                  </a:lnTo>
                  <a:lnTo>
                    <a:pt x="51479" y="1461202"/>
                  </a:lnTo>
                  <a:lnTo>
                    <a:pt x="61262" y="1504698"/>
                  </a:lnTo>
                  <a:lnTo>
                    <a:pt x="71684" y="1543379"/>
                  </a:lnTo>
                  <a:lnTo>
                    <a:pt x="94241" y="1605079"/>
                  </a:lnTo>
                  <a:lnTo>
                    <a:pt x="118742" y="1643878"/>
                  </a:lnTo>
                  <a:lnTo>
                    <a:pt x="144780" y="1657350"/>
                  </a:lnTo>
                  <a:lnTo>
                    <a:pt x="132727" y="1653798"/>
                  </a:lnTo>
                  <a:lnTo>
                    <a:pt x="120749" y="1643376"/>
                  </a:lnTo>
                  <a:lnTo>
                    <a:pt x="97314" y="1603323"/>
                  </a:lnTo>
                  <a:lnTo>
                    <a:pt x="75071" y="1539992"/>
                  </a:lnTo>
                  <a:lnTo>
                    <a:pt x="64582" y="1500473"/>
                  </a:lnTo>
                  <a:lnTo>
                    <a:pt x="54615" y="1456184"/>
                  </a:lnTo>
                  <a:lnTo>
                    <a:pt x="45243" y="1407477"/>
                  </a:lnTo>
                  <a:lnTo>
                    <a:pt x="36542" y="1354701"/>
                  </a:lnTo>
                  <a:lnTo>
                    <a:pt x="28586" y="1298206"/>
                  </a:lnTo>
                  <a:lnTo>
                    <a:pt x="21448" y="1238344"/>
                  </a:lnTo>
                  <a:lnTo>
                    <a:pt x="15205" y="1175462"/>
                  </a:lnTo>
                  <a:lnTo>
                    <a:pt x="9930" y="1109913"/>
                  </a:lnTo>
                  <a:lnTo>
                    <a:pt x="5697" y="1042046"/>
                  </a:lnTo>
                  <a:lnTo>
                    <a:pt x="2581" y="972212"/>
                  </a:lnTo>
                  <a:lnTo>
                    <a:pt x="657" y="900759"/>
                  </a:lnTo>
                  <a:lnTo>
                    <a:pt x="0" y="828039"/>
                  </a:lnTo>
                  <a:close/>
                </a:path>
                <a:path w="144780" h="1657350">
                  <a:moveTo>
                    <a:pt x="144780" y="0"/>
                  </a:moveTo>
                  <a:lnTo>
                    <a:pt x="106274" y="29762"/>
                  </a:lnTo>
                  <a:lnTo>
                    <a:pt x="82694" y="80169"/>
                  </a:lnTo>
                  <a:lnTo>
                    <a:pt x="61262" y="152224"/>
                  </a:lnTo>
                  <a:lnTo>
                    <a:pt x="51479" y="195618"/>
                  </a:lnTo>
                  <a:lnTo>
                    <a:pt x="42386" y="243522"/>
                  </a:lnTo>
                  <a:lnTo>
                    <a:pt x="34033" y="295636"/>
                  </a:lnTo>
                  <a:lnTo>
                    <a:pt x="26473" y="351659"/>
                  </a:lnTo>
                  <a:lnTo>
                    <a:pt x="19755" y="411291"/>
                  </a:lnTo>
                  <a:lnTo>
                    <a:pt x="13931" y="474232"/>
                  </a:lnTo>
                  <a:lnTo>
                    <a:pt x="9052" y="540180"/>
                  </a:lnTo>
                  <a:lnTo>
                    <a:pt x="5168" y="608835"/>
                  </a:lnTo>
                  <a:lnTo>
                    <a:pt x="2330" y="679897"/>
                  </a:lnTo>
                  <a:lnTo>
                    <a:pt x="591" y="753066"/>
                  </a:lnTo>
                  <a:lnTo>
                    <a:pt x="0" y="828039"/>
                  </a:lnTo>
                  <a:lnTo>
                    <a:pt x="657" y="755520"/>
                  </a:lnTo>
                  <a:lnTo>
                    <a:pt x="2581" y="684246"/>
                  </a:lnTo>
                  <a:lnTo>
                    <a:pt x="5697" y="614568"/>
                  </a:lnTo>
                  <a:lnTo>
                    <a:pt x="9930" y="546838"/>
                  </a:lnTo>
                  <a:lnTo>
                    <a:pt x="15205" y="481408"/>
                  </a:lnTo>
                  <a:lnTo>
                    <a:pt x="21448" y="418629"/>
                  </a:lnTo>
                  <a:lnTo>
                    <a:pt x="28586" y="358853"/>
                  </a:lnTo>
                  <a:lnTo>
                    <a:pt x="36542" y="302430"/>
                  </a:lnTo>
                  <a:lnTo>
                    <a:pt x="45243" y="249713"/>
                  </a:lnTo>
                  <a:lnTo>
                    <a:pt x="54615" y="201053"/>
                  </a:lnTo>
                  <a:lnTo>
                    <a:pt x="64582" y="156802"/>
                  </a:lnTo>
                  <a:lnTo>
                    <a:pt x="75071" y="117310"/>
                  </a:lnTo>
                  <a:lnTo>
                    <a:pt x="97314" y="54012"/>
                  </a:lnTo>
                  <a:lnTo>
                    <a:pt x="120749" y="13971"/>
                  </a:lnTo>
                  <a:lnTo>
                    <a:pt x="132727" y="3551"/>
                  </a:lnTo>
                  <a:lnTo>
                    <a:pt x="144780" y="0"/>
                  </a:lnTo>
                  <a:close/>
                </a:path>
              </a:pathLst>
            </a:custGeom>
            <a:solidFill>
              <a:srgbClr val="BADFE2"/>
            </a:solidFill>
          </p:spPr>
          <p:txBody>
            <a:bodyPr wrap="square" lIns="0" tIns="0" rIns="0" bIns="0" rtlCol="0"/>
            <a:lstStyle/>
            <a:p>
              <a:endParaRPr sz="1270"/>
            </a:p>
          </p:txBody>
        </p:sp>
        <p:sp>
          <p:nvSpPr>
            <p:cNvPr id="8" name="object 8"/>
            <p:cNvSpPr/>
            <p:nvPr/>
          </p:nvSpPr>
          <p:spPr>
            <a:xfrm>
              <a:off x="2985770" y="4279900"/>
              <a:ext cx="144780" cy="1657350"/>
            </a:xfrm>
            <a:custGeom>
              <a:avLst/>
              <a:gdLst/>
              <a:ahLst/>
              <a:cxnLst/>
              <a:rect l="l" t="t" r="r" b="b"/>
              <a:pathLst>
                <a:path w="144780" h="1657350">
                  <a:moveTo>
                    <a:pt x="144780" y="0"/>
                  </a:moveTo>
                  <a:lnTo>
                    <a:pt x="108920" y="30909"/>
                  </a:lnTo>
                  <a:lnTo>
                    <a:pt x="86006" y="82929"/>
                  </a:lnTo>
                  <a:lnTo>
                    <a:pt x="64582" y="156802"/>
                  </a:lnTo>
                  <a:lnTo>
                    <a:pt x="54615" y="201053"/>
                  </a:lnTo>
                  <a:lnTo>
                    <a:pt x="45243" y="249713"/>
                  </a:lnTo>
                  <a:lnTo>
                    <a:pt x="36542" y="302430"/>
                  </a:lnTo>
                  <a:lnTo>
                    <a:pt x="28586" y="358853"/>
                  </a:lnTo>
                  <a:lnTo>
                    <a:pt x="21448" y="418629"/>
                  </a:lnTo>
                  <a:lnTo>
                    <a:pt x="15205" y="481408"/>
                  </a:lnTo>
                  <a:lnTo>
                    <a:pt x="9930" y="546838"/>
                  </a:lnTo>
                  <a:lnTo>
                    <a:pt x="5697" y="614568"/>
                  </a:lnTo>
                  <a:lnTo>
                    <a:pt x="2581" y="684246"/>
                  </a:lnTo>
                  <a:lnTo>
                    <a:pt x="657" y="755520"/>
                  </a:lnTo>
                  <a:lnTo>
                    <a:pt x="0" y="828039"/>
                  </a:lnTo>
                  <a:lnTo>
                    <a:pt x="657" y="900759"/>
                  </a:lnTo>
                  <a:lnTo>
                    <a:pt x="2581" y="972212"/>
                  </a:lnTo>
                  <a:lnTo>
                    <a:pt x="5697" y="1042046"/>
                  </a:lnTo>
                  <a:lnTo>
                    <a:pt x="9930" y="1109913"/>
                  </a:lnTo>
                  <a:lnTo>
                    <a:pt x="15205" y="1175462"/>
                  </a:lnTo>
                  <a:lnTo>
                    <a:pt x="21448" y="1238344"/>
                  </a:lnTo>
                  <a:lnTo>
                    <a:pt x="28586" y="1298206"/>
                  </a:lnTo>
                  <a:lnTo>
                    <a:pt x="36542" y="1354701"/>
                  </a:lnTo>
                  <a:lnTo>
                    <a:pt x="45243" y="1407477"/>
                  </a:lnTo>
                  <a:lnTo>
                    <a:pt x="54615" y="1456184"/>
                  </a:lnTo>
                  <a:lnTo>
                    <a:pt x="64582" y="1500473"/>
                  </a:lnTo>
                  <a:lnTo>
                    <a:pt x="75071" y="1539992"/>
                  </a:lnTo>
                  <a:lnTo>
                    <a:pt x="97314" y="1603323"/>
                  </a:lnTo>
                  <a:lnTo>
                    <a:pt x="120749" y="1643376"/>
                  </a:lnTo>
                  <a:lnTo>
                    <a:pt x="144780" y="1657350"/>
                  </a:lnTo>
                  <a:lnTo>
                    <a:pt x="131594" y="1653931"/>
                  </a:lnTo>
                  <a:lnTo>
                    <a:pt x="94241" y="1605079"/>
                  </a:lnTo>
                  <a:lnTo>
                    <a:pt x="71684" y="1543379"/>
                  </a:lnTo>
                  <a:lnTo>
                    <a:pt x="61262" y="1504698"/>
                  </a:lnTo>
                  <a:lnTo>
                    <a:pt x="51479" y="1461202"/>
                  </a:lnTo>
                  <a:lnTo>
                    <a:pt x="42386" y="1413192"/>
                  </a:lnTo>
                  <a:lnTo>
                    <a:pt x="34033" y="1360973"/>
                  </a:lnTo>
                  <a:lnTo>
                    <a:pt x="26473" y="1304847"/>
                  </a:lnTo>
                  <a:lnTo>
                    <a:pt x="19755" y="1245117"/>
                  </a:lnTo>
                  <a:lnTo>
                    <a:pt x="13931" y="1182087"/>
                  </a:lnTo>
                  <a:lnTo>
                    <a:pt x="9052" y="1116059"/>
                  </a:lnTo>
                  <a:lnTo>
                    <a:pt x="5168" y="1047338"/>
                  </a:lnTo>
                  <a:lnTo>
                    <a:pt x="2330" y="976225"/>
                  </a:lnTo>
                  <a:lnTo>
                    <a:pt x="591" y="903025"/>
                  </a:lnTo>
                  <a:lnTo>
                    <a:pt x="0" y="828039"/>
                  </a:lnTo>
                  <a:lnTo>
                    <a:pt x="591" y="753066"/>
                  </a:lnTo>
                  <a:lnTo>
                    <a:pt x="2330" y="679897"/>
                  </a:lnTo>
                  <a:lnTo>
                    <a:pt x="5168" y="608835"/>
                  </a:lnTo>
                  <a:lnTo>
                    <a:pt x="9052" y="540180"/>
                  </a:lnTo>
                  <a:lnTo>
                    <a:pt x="13931" y="474232"/>
                  </a:lnTo>
                  <a:lnTo>
                    <a:pt x="19755" y="411291"/>
                  </a:lnTo>
                  <a:lnTo>
                    <a:pt x="26473" y="351659"/>
                  </a:lnTo>
                  <a:lnTo>
                    <a:pt x="34033" y="295636"/>
                  </a:lnTo>
                  <a:lnTo>
                    <a:pt x="42386" y="243522"/>
                  </a:lnTo>
                  <a:lnTo>
                    <a:pt x="51479" y="195618"/>
                  </a:lnTo>
                  <a:lnTo>
                    <a:pt x="61262" y="152224"/>
                  </a:lnTo>
                  <a:lnTo>
                    <a:pt x="71684" y="113641"/>
                  </a:lnTo>
                  <a:lnTo>
                    <a:pt x="94241" y="52110"/>
                  </a:lnTo>
                  <a:lnTo>
                    <a:pt x="118742" y="13428"/>
                  </a:lnTo>
                  <a:lnTo>
                    <a:pt x="144780" y="0"/>
                  </a:lnTo>
                  <a:close/>
                </a:path>
              </a:pathLst>
            </a:custGeom>
            <a:ln w="9344">
              <a:solidFill>
                <a:srgbClr val="000000"/>
              </a:solidFill>
            </a:ln>
          </p:spPr>
          <p:txBody>
            <a:bodyPr wrap="square" lIns="0" tIns="0" rIns="0" bIns="0" rtlCol="0"/>
            <a:lstStyle/>
            <a:p>
              <a:endParaRPr sz="1270"/>
            </a:p>
          </p:txBody>
        </p:sp>
      </p:grpSp>
      <p:grpSp>
        <p:nvGrpSpPr>
          <p:cNvPr id="9" name="object 9"/>
          <p:cNvGrpSpPr/>
          <p:nvPr/>
        </p:nvGrpSpPr>
        <p:grpSpPr>
          <a:xfrm>
            <a:off x="5249532" y="3879660"/>
            <a:ext cx="139924" cy="1511524"/>
            <a:chOff x="5789067" y="4275227"/>
            <a:chExt cx="154305" cy="1666875"/>
          </a:xfrm>
        </p:grpSpPr>
        <p:sp>
          <p:nvSpPr>
            <p:cNvPr id="10" name="object 10"/>
            <p:cNvSpPr/>
            <p:nvPr/>
          </p:nvSpPr>
          <p:spPr>
            <a:xfrm>
              <a:off x="5793739" y="4279900"/>
              <a:ext cx="144780" cy="1657350"/>
            </a:xfrm>
            <a:custGeom>
              <a:avLst/>
              <a:gdLst/>
              <a:ahLst/>
              <a:cxnLst/>
              <a:rect l="l" t="t" r="r" b="b"/>
              <a:pathLst>
                <a:path w="144779" h="1657350">
                  <a:moveTo>
                    <a:pt x="144780" y="828039"/>
                  </a:moveTo>
                  <a:lnTo>
                    <a:pt x="144122" y="900759"/>
                  </a:lnTo>
                  <a:lnTo>
                    <a:pt x="142198" y="972212"/>
                  </a:lnTo>
                  <a:lnTo>
                    <a:pt x="139082" y="1042046"/>
                  </a:lnTo>
                  <a:lnTo>
                    <a:pt x="134849" y="1109913"/>
                  </a:lnTo>
                  <a:lnTo>
                    <a:pt x="129574" y="1175462"/>
                  </a:lnTo>
                  <a:lnTo>
                    <a:pt x="123331" y="1238344"/>
                  </a:lnTo>
                  <a:lnTo>
                    <a:pt x="116193" y="1298206"/>
                  </a:lnTo>
                  <a:lnTo>
                    <a:pt x="108237" y="1354701"/>
                  </a:lnTo>
                  <a:lnTo>
                    <a:pt x="99536" y="1407477"/>
                  </a:lnTo>
                  <a:lnTo>
                    <a:pt x="90164" y="1456184"/>
                  </a:lnTo>
                  <a:lnTo>
                    <a:pt x="80197" y="1500473"/>
                  </a:lnTo>
                  <a:lnTo>
                    <a:pt x="69708" y="1539992"/>
                  </a:lnTo>
                  <a:lnTo>
                    <a:pt x="47465" y="1603323"/>
                  </a:lnTo>
                  <a:lnTo>
                    <a:pt x="24030" y="1643376"/>
                  </a:lnTo>
                  <a:lnTo>
                    <a:pt x="0" y="1657350"/>
                  </a:lnTo>
                  <a:lnTo>
                    <a:pt x="13185" y="1653931"/>
                  </a:lnTo>
                  <a:lnTo>
                    <a:pt x="50538" y="1605079"/>
                  </a:lnTo>
                  <a:lnTo>
                    <a:pt x="73095" y="1543379"/>
                  </a:lnTo>
                  <a:lnTo>
                    <a:pt x="83517" y="1504698"/>
                  </a:lnTo>
                  <a:lnTo>
                    <a:pt x="93300" y="1461202"/>
                  </a:lnTo>
                  <a:lnTo>
                    <a:pt x="102393" y="1413192"/>
                  </a:lnTo>
                  <a:lnTo>
                    <a:pt x="110746" y="1360973"/>
                  </a:lnTo>
                  <a:lnTo>
                    <a:pt x="118306" y="1304847"/>
                  </a:lnTo>
                  <a:lnTo>
                    <a:pt x="125024" y="1245117"/>
                  </a:lnTo>
                  <a:lnTo>
                    <a:pt x="130848" y="1182087"/>
                  </a:lnTo>
                  <a:lnTo>
                    <a:pt x="135727" y="1116059"/>
                  </a:lnTo>
                  <a:lnTo>
                    <a:pt x="139611" y="1047338"/>
                  </a:lnTo>
                  <a:lnTo>
                    <a:pt x="142449" y="976225"/>
                  </a:lnTo>
                  <a:lnTo>
                    <a:pt x="144188" y="903025"/>
                  </a:lnTo>
                  <a:lnTo>
                    <a:pt x="144780" y="828039"/>
                  </a:lnTo>
                  <a:close/>
                </a:path>
                <a:path w="144779" h="1657350">
                  <a:moveTo>
                    <a:pt x="0" y="0"/>
                  </a:moveTo>
                  <a:lnTo>
                    <a:pt x="35859" y="30909"/>
                  </a:lnTo>
                  <a:lnTo>
                    <a:pt x="58773" y="82929"/>
                  </a:lnTo>
                  <a:lnTo>
                    <a:pt x="80197" y="156802"/>
                  </a:lnTo>
                  <a:lnTo>
                    <a:pt x="90164" y="201053"/>
                  </a:lnTo>
                  <a:lnTo>
                    <a:pt x="99536" y="249713"/>
                  </a:lnTo>
                  <a:lnTo>
                    <a:pt x="108237" y="302430"/>
                  </a:lnTo>
                  <a:lnTo>
                    <a:pt x="116193" y="358853"/>
                  </a:lnTo>
                  <a:lnTo>
                    <a:pt x="123331" y="418629"/>
                  </a:lnTo>
                  <a:lnTo>
                    <a:pt x="129574" y="481408"/>
                  </a:lnTo>
                  <a:lnTo>
                    <a:pt x="134849" y="546838"/>
                  </a:lnTo>
                  <a:lnTo>
                    <a:pt x="139082" y="614568"/>
                  </a:lnTo>
                  <a:lnTo>
                    <a:pt x="142198" y="684246"/>
                  </a:lnTo>
                  <a:lnTo>
                    <a:pt x="144122" y="755520"/>
                  </a:lnTo>
                  <a:lnTo>
                    <a:pt x="144780" y="828039"/>
                  </a:lnTo>
                  <a:lnTo>
                    <a:pt x="144188" y="753066"/>
                  </a:lnTo>
                  <a:lnTo>
                    <a:pt x="142449" y="679897"/>
                  </a:lnTo>
                  <a:lnTo>
                    <a:pt x="139611" y="608835"/>
                  </a:lnTo>
                  <a:lnTo>
                    <a:pt x="135727" y="540180"/>
                  </a:lnTo>
                  <a:lnTo>
                    <a:pt x="130848" y="474232"/>
                  </a:lnTo>
                  <a:lnTo>
                    <a:pt x="125024" y="411291"/>
                  </a:lnTo>
                  <a:lnTo>
                    <a:pt x="118306" y="351659"/>
                  </a:lnTo>
                  <a:lnTo>
                    <a:pt x="110746" y="295636"/>
                  </a:lnTo>
                  <a:lnTo>
                    <a:pt x="102393" y="243522"/>
                  </a:lnTo>
                  <a:lnTo>
                    <a:pt x="93300" y="195618"/>
                  </a:lnTo>
                  <a:lnTo>
                    <a:pt x="83517" y="152224"/>
                  </a:lnTo>
                  <a:lnTo>
                    <a:pt x="73095" y="113641"/>
                  </a:lnTo>
                  <a:lnTo>
                    <a:pt x="50538" y="52110"/>
                  </a:lnTo>
                  <a:lnTo>
                    <a:pt x="26037" y="13428"/>
                  </a:lnTo>
                  <a:lnTo>
                    <a:pt x="13185" y="3407"/>
                  </a:lnTo>
                  <a:lnTo>
                    <a:pt x="0" y="0"/>
                  </a:lnTo>
                  <a:close/>
                </a:path>
              </a:pathLst>
            </a:custGeom>
            <a:solidFill>
              <a:srgbClr val="BADFE2"/>
            </a:solidFill>
          </p:spPr>
          <p:txBody>
            <a:bodyPr wrap="square" lIns="0" tIns="0" rIns="0" bIns="0" rtlCol="0"/>
            <a:lstStyle/>
            <a:p>
              <a:endParaRPr sz="1270"/>
            </a:p>
          </p:txBody>
        </p:sp>
        <p:sp>
          <p:nvSpPr>
            <p:cNvPr id="11" name="object 11"/>
            <p:cNvSpPr/>
            <p:nvPr/>
          </p:nvSpPr>
          <p:spPr>
            <a:xfrm>
              <a:off x="5793739" y="4279900"/>
              <a:ext cx="144780" cy="1657350"/>
            </a:xfrm>
            <a:custGeom>
              <a:avLst/>
              <a:gdLst/>
              <a:ahLst/>
              <a:cxnLst/>
              <a:rect l="l" t="t" r="r" b="b"/>
              <a:pathLst>
                <a:path w="144779" h="1657350">
                  <a:moveTo>
                    <a:pt x="0" y="0"/>
                  </a:moveTo>
                  <a:lnTo>
                    <a:pt x="35859" y="30909"/>
                  </a:lnTo>
                  <a:lnTo>
                    <a:pt x="58773" y="82929"/>
                  </a:lnTo>
                  <a:lnTo>
                    <a:pt x="80197" y="156802"/>
                  </a:lnTo>
                  <a:lnTo>
                    <a:pt x="90164" y="201053"/>
                  </a:lnTo>
                  <a:lnTo>
                    <a:pt x="99536" y="249713"/>
                  </a:lnTo>
                  <a:lnTo>
                    <a:pt x="108237" y="302430"/>
                  </a:lnTo>
                  <a:lnTo>
                    <a:pt x="116193" y="358853"/>
                  </a:lnTo>
                  <a:lnTo>
                    <a:pt x="123331" y="418629"/>
                  </a:lnTo>
                  <a:lnTo>
                    <a:pt x="129574" y="481408"/>
                  </a:lnTo>
                  <a:lnTo>
                    <a:pt x="134849" y="546838"/>
                  </a:lnTo>
                  <a:lnTo>
                    <a:pt x="139082" y="614568"/>
                  </a:lnTo>
                  <a:lnTo>
                    <a:pt x="142198" y="684246"/>
                  </a:lnTo>
                  <a:lnTo>
                    <a:pt x="144122" y="755520"/>
                  </a:lnTo>
                  <a:lnTo>
                    <a:pt x="144780" y="828039"/>
                  </a:lnTo>
                  <a:lnTo>
                    <a:pt x="144122" y="900759"/>
                  </a:lnTo>
                  <a:lnTo>
                    <a:pt x="142198" y="972212"/>
                  </a:lnTo>
                  <a:lnTo>
                    <a:pt x="139082" y="1042046"/>
                  </a:lnTo>
                  <a:lnTo>
                    <a:pt x="134849" y="1109913"/>
                  </a:lnTo>
                  <a:lnTo>
                    <a:pt x="129574" y="1175462"/>
                  </a:lnTo>
                  <a:lnTo>
                    <a:pt x="123331" y="1238344"/>
                  </a:lnTo>
                  <a:lnTo>
                    <a:pt x="116193" y="1298206"/>
                  </a:lnTo>
                  <a:lnTo>
                    <a:pt x="108237" y="1354701"/>
                  </a:lnTo>
                  <a:lnTo>
                    <a:pt x="99536" y="1407477"/>
                  </a:lnTo>
                  <a:lnTo>
                    <a:pt x="90164" y="1456184"/>
                  </a:lnTo>
                  <a:lnTo>
                    <a:pt x="80197" y="1500473"/>
                  </a:lnTo>
                  <a:lnTo>
                    <a:pt x="69708" y="1539992"/>
                  </a:lnTo>
                  <a:lnTo>
                    <a:pt x="47465" y="1603323"/>
                  </a:lnTo>
                  <a:lnTo>
                    <a:pt x="24030" y="1643376"/>
                  </a:lnTo>
                  <a:lnTo>
                    <a:pt x="0" y="1657350"/>
                  </a:lnTo>
                  <a:lnTo>
                    <a:pt x="13185" y="1653931"/>
                  </a:lnTo>
                  <a:lnTo>
                    <a:pt x="50538" y="1605079"/>
                  </a:lnTo>
                  <a:lnTo>
                    <a:pt x="73095" y="1543379"/>
                  </a:lnTo>
                  <a:lnTo>
                    <a:pt x="83517" y="1504698"/>
                  </a:lnTo>
                  <a:lnTo>
                    <a:pt x="93300" y="1461202"/>
                  </a:lnTo>
                  <a:lnTo>
                    <a:pt x="102393" y="1413192"/>
                  </a:lnTo>
                  <a:lnTo>
                    <a:pt x="110746" y="1360973"/>
                  </a:lnTo>
                  <a:lnTo>
                    <a:pt x="118306" y="1304847"/>
                  </a:lnTo>
                  <a:lnTo>
                    <a:pt x="125024" y="1245117"/>
                  </a:lnTo>
                  <a:lnTo>
                    <a:pt x="130848" y="1182087"/>
                  </a:lnTo>
                  <a:lnTo>
                    <a:pt x="135727" y="1116059"/>
                  </a:lnTo>
                  <a:lnTo>
                    <a:pt x="139611" y="1047338"/>
                  </a:lnTo>
                  <a:lnTo>
                    <a:pt x="142449" y="976225"/>
                  </a:lnTo>
                  <a:lnTo>
                    <a:pt x="144188" y="903025"/>
                  </a:lnTo>
                  <a:lnTo>
                    <a:pt x="144780" y="828039"/>
                  </a:lnTo>
                  <a:lnTo>
                    <a:pt x="144188" y="753066"/>
                  </a:lnTo>
                  <a:lnTo>
                    <a:pt x="142449" y="679897"/>
                  </a:lnTo>
                  <a:lnTo>
                    <a:pt x="139611" y="608835"/>
                  </a:lnTo>
                  <a:lnTo>
                    <a:pt x="135727" y="540180"/>
                  </a:lnTo>
                  <a:lnTo>
                    <a:pt x="130848" y="474232"/>
                  </a:lnTo>
                  <a:lnTo>
                    <a:pt x="125024" y="411291"/>
                  </a:lnTo>
                  <a:lnTo>
                    <a:pt x="118306" y="351659"/>
                  </a:lnTo>
                  <a:lnTo>
                    <a:pt x="110746" y="295636"/>
                  </a:lnTo>
                  <a:lnTo>
                    <a:pt x="102393" y="243522"/>
                  </a:lnTo>
                  <a:lnTo>
                    <a:pt x="93300" y="195618"/>
                  </a:lnTo>
                  <a:lnTo>
                    <a:pt x="83517" y="152224"/>
                  </a:lnTo>
                  <a:lnTo>
                    <a:pt x="73095" y="113641"/>
                  </a:lnTo>
                  <a:lnTo>
                    <a:pt x="50538" y="52110"/>
                  </a:lnTo>
                  <a:lnTo>
                    <a:pt x="26037" y="13428"/>
                  </a:lnTo>
                  <a:lnTo>
                    <a:pt x="0" y="0"/>
                  </a:lnTo>
                  <a:close/>
                </a:path>
              </a:pathLst>
            </a:custGeom>
            <a:ln w="9344">
              <a:solidFill>
                <a:srgbClr val="000000"/>
              </a:solidFill>
            </a:ln>
          </p:spPr>
          <p:txBody>
            <a:bodyPr wrap="square" lIns="0" tIns="0" rIns="0" bIns="0" rtlCol="0"/>
            <a:lstStyle/>
            <a:p>
              <a:endParaRPr sz="1270"/>
            </a:p>
          </p:txBody>
        </p:sp>
      </p:grpSp>
      <p:sp>
        <p:nvSpPr>
          <p:cNvPr id="12" name="object 12"/>
          <p:cNvSpPr txBox="1"/>
          <p:nvPr/>
        </p:nvSpPr>
        <p:spPr>
          <a:xfrm>
            <a:off x="5586593" y="4550694"/>
            <a:ext cx="1318049" cy="262787"/>
          </a:xfrm>
          <a:prstGeom prst="rect">
            <a:avLst/>
          </a:prstGeom>
        </p:spPr>
        <p:txBody>
          <a:bodyPr vert="horz" wrap="square" lIns="0" tIns="11516" rIns="0" bIns="0" rtlCol="0">
            <a:spAutoFit/>
          </a:bodyPr>
          <a:lstStyle/>
          <a:p>
            <a:pPr marL="11516">
              <a:spcBef>
                <a:spcPts val="91"/>
              </a:spcBef>
              <a:tabLst>
                <a:tab pos="466987" algn="l"/>
              </a:tabLst>
            </a:pPr>
            <a:r>
              <a:rPr sz="1632" dirty="0"/>
              <a:t>=	</a:t>
            </a:r>
            <a:r>
              <a:rPr sz="1632" spc="-5" dirty="0"/>
              <a:t>30</a:t>
            </a:r>
            <a:r>
              <a:rPr sz="1632" spc="-59" dirty="0"/>
              <a:t> </a:t>
            </a:r>
            <a:r>
              <a:rPr sz="1632" spc="-9" dirty="0"/>
              <a:t>points</a:t>
            </a:r>
            <a:endParaRPr sz="1632"/>
          </a:p>
        </p:txBody>
      </p:sp>
      <p:sp>
        <p:nvSpPr>
          <p:cNvPr id="13" name="object 13"/>
          <p:cNvSpPr>
            <a:spLocks noChangeAspect="1"/>
          </p:cNvSpPr>
          <p:nvPr/>
        </p:nvSpPr>
        <p:spPr>
          <a:xfrm>
            <a:off x="2880245" y="3369115"/>
            <a:ext cx="2332065" cy="2332065"/>
          </a:xfrm>
          <a:prstGeom prst="rect">
            <a:avLst/>
          </a:prstGeom>
          <a:blipFill>
            <a:blip r:embed="rId2" cstate="print"/>
            <a:stretch>
              <a:fillRect/>
            </a:stretch>
          </a:blipFill>
        </p:spPr>
        <p:txBody>
          <a:bodyPr wrap="square" lIns="0" tIns="0" rIns="0" bIns="0" rtlCol="0"/>
          <a:lstStyle/>
          <a:p>
            <a:endParaRPr sz="1270"/>
          </a:p>
        </p:txBody>
      </p:sp>
      <p:sp>
        <p:nvSpPr>
          <p:cNvPr id="14" name="object 14"/>
          <p:cNvSpPr txBox="1"/>
          <p:nvPr/>
        </p:nvSpPr>
        <p:spPr>
          <a:xfrm>
            <a:off x="885609" y="5701180"/>
            <a:ext cx="2105193" cy="402376"/>
          </a:xfrm>
          <a:prstGeom prst="rect">
            <a:avLst/>
          </a:prstGeom>
        </p:spPr>
        <p:txBody>
          <a:bodyPr vert="horz" wrap="square" lIns="0" tIns="11516" rIns="0" bIns="0" rtlCol="0">
            <a:spAutoFit/>
          </a:bodyPr>
          <a:lstStyle/>
          <a:p>
            <a:pPr marL="11516">
              <a:spcBef>
                <a:spcPts val="91"/>
              </a:spcBef>
            </a:pPr>
            <a:r>
              <a:rPr sz="2539" spc="-5" dirty="0">
                <a:solidFill>
                  <a:srgbClr val="FF0000"/>
                </a:solidFill>
              </a:rPr>
              <a:t>Easier </a:t>
            </a:r>
            <a:r>
              <a:rPr sz="2539" dirty="0">
                <a:solidFill>
                  <a:srgbClr val="FF0000"/>
                </a:solidFill>
              </a:rPr>
              <a:t>to</a:t>
            </a:r>
            <a:r>
              <a:rPr sz="2539" spc="-54" dirty="0">
                <a:solidFill>
                  <a:srgbClr val="FF0000"/>
                </a:solidFill>
              </a:rPr>
              <a:t> </a:t>
            </a:r>
            <a:r>
              <a:rPr sz="2539" dirty="0">
                <a:solidFill>
                  <a:srgbClr val="FF0000"/>
                </a:solidFill>
              </a:rPr>
              <a:t>learn</a:t>
            </a:r>
            <a:endParaRPr sz="2539"/>
          </a:p>
        </p:txBody>
      </p:sp>
    </p:spTree>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286378" y="663014"/>
            <a:ext cx="6566060" cy="516895"/>
          </a:xfrm>
          <a:prstGeom prst="rect">
            <a:avLst/>
          </a:prstGeom>
        </p:spPr>
        <p:txBody>
          <a:bodyPr vert="horz" wrap="square" lIns="0" tIns="11516" rIns="0" bIns="0" rtlCol="0">
            <a:spAutoFit/>
          </a:bodyPr>
          <a:lstStyle/>
          <a:p>
            <a:pPr marL="11516">
              <a:spcBef>
                <a:spcPts val="91"/>
              </a:spcBef>
              <a:tabLst>
                <a:tab pos="2492716" algn="l"/>
              </a:tabLst>
            </a:pPr>
            <a:r>
              <a:rPr dirty="0"/>
              <a:t>2)</a:t>
            </a:r>
            <a:r>
              <a:rPr spc="14" dirty="0"/>
              <a:t> </a:t>
            </a:r>
            <a:r>
              <a:rPr spc="-5" dirty="0" smtClean="0"/>
              <a:t>Choose</a:t>
            </a:r>
            <a:r>
              <a:rPr lang="en-IN" spc="-5" dirty="0" smtClean="0"/>
              <a:t> </a:t>
            </a:r>
            <a:r>
              <a:rPr spc="-5" dirty="0" smtClean="0"/>
              <a:t>the </a:t>
            </a:r>
            <a:r>
              <a:rPr spc="-5" dirty="0"/>
              <a:t>target</a:t>
            </a:r>
            <a:r>
              <a:rPr spc="-54" dirty="0"/>
              <a:t> </a:t>
            </a:r>
            <a:r>
              <a:rPr dirty="0"/>
              <a:t>function</a:t>
            </a:r>
          </a:p>
        </p:txBody>
      </p:sp>
      <p:sp>
        <p:nvSpPr>
          <p:cNvPr id="3" name="object 3"/>
          <p:cNvSpPr txBox="1"/>
          <p:nvPr/>
        </p:nvSpPr>
        <p:spPr>
          <a:xfrm>
            <a:off x="590789" y="1851257"/>
            <a:ext cx="1816708" cy="262787"/>
          </a:xfrm>
          <a:prstGeom prst="rect">
            <a:avLst/>
          </a:prstGeom>
        </p:spPr>
        <p:txBody>
          <a:bodyPr vert="horz" wrap="square" lIns="0" tIns="11516" rIns="0" bIns="0" rtlCol="0">
            <a:spAutoFit/>
          </a:bodyPr>
          <a:lstStyle/>
          <a:p>
            <a:pPr marL="11516">
              <a:spcBef>
                <a:spcPts val="91"/>
              </a:spcBef>
            </a:pPr>
            <a:r>
              <a:rPr sz="1632" spc="-5" dirty="0"/>
              <a:t>For all </a:t>
            </a:r>
            <a:r>
              <a:rPr sz="1632" spc="-9" dirty="0"/>
              <a:t>legal</a:t>
            </a:r>
            <a:r>
              <a:rPr sz="1632" spc="-41" dirty="0"/>
              <a:t> </a:t>
            </a:r>
            <a:r>
              <a:rPr sz="1632" spc="-5" dirty="0"/>
              <a:t>moves:</a:t>
            </a:r>
            <a:endParaRPr sz="1632"/>
          </a:p>
        </p:txBody>
      </p:sp>
      <p:sp>
        <p:nvSpPr>
          <p:cNvPr id="4" name="object 4"/>
          <p:cNvSpPr txBox="1"/>
          <p:nvPr/>
        </p:nvSpPr>
        <p:spPr>
          <a:xfrm>
            <a:off x="996166" y="3291956"/>
            <a:ext cx="1888108" cy="262787"/>
          </a:xfrm>
          <a:prstGeom prst="rect">
            <a:avLst/>
          </a:prstGeom>
        </p:spPr>
        <p:txBody>
          <a:bodyPr vert="horz" wrap="square" lIns="0" tIns="11516" rIns="0" bIns="0" rtlCol="0">
            <a:spAutoFit/>
          </a:bodyPr>
          <a:lstStyle/>
          <a:p>
            <a:pPr marL="11516">
              <a:spcBef>
                <a:spcPts val="91"/>
              </a:spcBef>
            </a:pPr>
            <a:r>
              <a:rPr sz="1632" dirty="0"/>
              <a:t>- </a:t>
            </a:r>
            <a:r>
              <a:rPr sz="1632" spc="-5" dirty="0"/>
              <a:t>simulate that</a:t>
            </a:r>
            <a:r>
              <a:rPr sz="1632" spc="-54" dirty="0"/>
              <a:t> </a:t>
            </a:r>
            <a:r>
              <a:rPr sz="1632" spc="-5" dirty="0"/>
              <a:t>move</a:t>
            </a:r>
            <a:endParaRPr sz="1632"/>
          </a:p>
        </p:txBody>
      </p:sp>
      <p:sp>
        <p:nvSpPr>
          <p:cNvPr id="5" name="object 5"/>
          <p:cNvSpPr txBox="1"/>
          <p:nvPr/>
        </p:nvSpPr>
        <p:spPr>
          <a:xfrm>
            <a:off x="996166" y="4733805"/>
            <a:ext cx="2728229" cy="262787"/>
          </a:xfrm>
          <a:prstGeom prst="rect">
            <a:avLst/>
          </a:prstGeom>
        </p:spPr>
        <p:txBody>
          <a:bodyPr vert="horz" wrap="square" lIns="0" tIns="11516" rIns="0" bIns="0" rtlCol="0">
            <a:spAutoFit/>
          </a:bodyPr>
          <a:lstStyle/>
          <a:p>
            <a:pPr marL="11516">
              <a:spcBef>
                <a:spcPts val="91"/>
              </a:spcBef>
            </a:pPr>
            <a:r>
              <a:rPr sz="1632" dirty="0"/>
              <a:t>- </a:t>
            </a:r>
            <a:r>
              <a:rPr sz="1632" spc="-5" dirty="0"/>
              <a:t>check the value of the</a:t>
            </a:r>
            <a:r>
              <a:rPr sz="1632" spc="-45" dirty="0"/>
              <a:t> </a:t>
            </a:r>
            <a:r>
              <a:rPr sz="1632" spc="-5" dirty="0"/>
              <a:t>result</a:t>
            </a:r>
            <a:endParaRPr sz="1632" dirty="0"/>
          </a:p>
        </p:txBody>
      </p:sp>
      <p:sp>
        <p:nvSpPr>
          <p:cNvPr id="6" name="object 6"/>
          <p:cNvSpPr txBox="1"/>
          <p:nvPr/>
        </p:nvSpPr>
        <p:spPr>
          <a:xfrm>
            <a:off x="590790" y="5454730"/>
            <a:ext cx="1774097" cy="262787"/>
          </a:xfrm>
          <a:prstGeom prst="rect">
            <a:avLst/>
          </a:prstGeom>
        </p:spPr>
        <p:txBody>
          <a:bodyPr vert="horz" wrap="square" lIns="0" tIns="11516" rIns="0" bIns="0" rtlCol="0">
            <a:spAutoFit/>
          </a:bodyPr>
          <a:lstStyle/>
          <a:p>
            <a:pPr marL="11516">
              <a:spcBef>
                <a:spcPts val="91"/>
              </a:spcBef>
            </a:pPr>
            <a:r>
              <a:rPr sz="1632" spc="-5" dirty="0"/>
              <a:t>Pick the best</a:t>
            </a:r>
            <a:r>
              <a:rPr sz="1632" spc="-59" dirty="0"/>
              <a:t> </a:t>
            </a:r>
            <a:r>
              <a:rPr sz="1632" dirty="0"/>
              <a:t>move</a:t>
            </a:r>
            <a:endParaRPr sz="1632"/>
          </a:p>
        </p:txBody>
      </p:sp>
      <p:sp>
        <p:nvSpPr>
          <p:cNvPr id="7" name="object 7"/>
          <p:cNvSpPr txBox="1"/>
          <p:nvPr/>
        </p:nvSpPr>
        <p:spPr>
          <a:xfrm>
            <a:off x="4312587" y="1857097"/>
            <a:ext cx="849114" cy="173211"/>
          </a:xfrm>
          <a:prstGeom prst="rect">
            <a:avLst/>
          </a:prstGeom>
        </p:spPr>
        <p:txBody>
          <a:bodyPr vert="horz" wrap="square" lIns="0" tIns="11516" rIns="0" bIns="0" rtlCol="0">
            <a:spAutoFit/>
          </a:bodyPr>
          <a:lstStyle/>
          <a:p>
            <a:pPr marL="11516">
              <a:spcBef>
                <a:spcPts val="91"/>
              </a:spcBef>
            </a:pPr>
            <a:r>
              <a:rPr sz="1050" spc="-5" dirty="0"/>
              <a:t>LegalMoves</a:t>
            </a:r>
            <a:endParaRPr sz="1050" dirty="0"/>
          </a:p>
        </p:txBody>
      </p:sp>
      <p:grpSp>
        <p:nvGrpSpPr>
          <p:cNvPr id="8" name="object 8"/>
          <p:cNvGrpSpPr/>
          <p:nvPr/>
        </p:nvGrpSpPr>
        <p:grpSpPr>
          <a:xfrm>
            <a:off x="5227651" y="1511894"/>
            <a:ext cx="77736" cy="809025"/>
            <a:chOff x="5764937" y="1664107"/>
            <a:chExt cx="85725" cy="892175"/>
          </a:xfrm>
        </p:grpSpPr>
        <p:sp>
          <p:nvSpPr>
            <p:cNvPr id="9" name="object 9"/>
            <p:cNvSpPr/>
            <p:nvPr/>
          </p:nvSpPr>
          <p:spPr>
            <a:xfrm>
              <a:off x="5769609" y="1668780"/>
              <a:ext cx="76200" cy="882650"/>
            </a:xfrm>
            <a:custGeom>
              <a:avLst/>
              <a:gdLst/>
              <a:ahLst/>
              <a:cxnLst/>
              <a:rect l="l" t="t" r="r" b="b"/>
              <a:pathLst>
                <a:path w="76200" h="882650">
                  <a:moveTo>
                    <a:pt x="0" y="440690"/>
                  </a:moveTo>
                  <a:lnTo>
                    <a:pt x="1002" y="512009"/>
                  </a:lnTo>
                  <a:lnTo>
                    <a:pt x="3901" y="579800"/>
                  </a:lnTo>
                  <a:lnTo>
                    <a:pt x="8538" y="643126"/>
                  </a:lnTo>
                  <a:lnTo>
                    <a:pt x="14752" y="701050"/>
                  </a:lnTo>
                  <a:lnTo>
                    <a:pt x="22383" y="752633"/>
                  </a:lnTo>
                  <a:lnTo>
                    <a:pt x="31272" y="796940"/>
                  </a:lnTo>
                  <a:lnTo>
                    <a:pt x="52181" y="859972"/>
                  </a:lnTo>
                  <a:lnTo>
                    <a:pt x="76200" y="882650"/>
                  </a:lnTo>
                  <a:lnTo>
                    <a:pt x="64808" y="876584"/>
                  </a:lnTo>
                  <a:lnTo>
                    <a:pt x="53644" y="859119"/>
                  </a:lnTo>
                  <a:lnTo>
                    <a:pt x="32918" y="794379"/>
                  </a:lnTo>
                  <a:lnTo>
                    <a:pt x="23812" y="749300"/>
                  </a:lnTo>
                  <a:lnTo>
                    <a:pt x="15849" y="697209"/>
                  </a:lnTo>
                  <a:lnTo>
                    <a:pt x="9258" y="639206"/>
                  </a:lnTo>
                  <a:lnTo>
                    <a:pt x="4267" y="576386"/>
                  </a:lnTo>
                  <a:lnTo>
                    <a:pt x="1104" y="509849"/>
                  </a:lnTo>
                  <a:lnTo>
                    <a:pt x="0" y="440690"/>
                  </a:lnTo>
                  <a:close/>
                </a:path>
                <a:path w="76200" h="882650">
                  <a:moveTo>
                    <a:pt x="76200" y="0"/>
                  </a:moveTo>
                  <a:lnTo>
                    <a:pt x="41258" y="49343"/>
                  </a:lnTo>
                  <a:lnTo>
                    <a:pt x="22383" y="129381"/>
                  </a:lnTo>
                  <a:lnTo>
                    <a:pt x="14752" y="180776"/>
                  </a:lnTo>
                  <a:lnTo>
                    <a:pt x="8538" y="238527"/>
                  </a:lnTo>
                  <a:lnTo>
                    <a:pt x="3901" y="301711"/>
                  </a:lnTo>
                  <a:lnTo>
                    <a:pt x="1002" y="369406"/>
                  </a:lnTo>
                  <a:lnTo>
                    <a:pt x="0" y="440690"/>
                  </a:lnTo>
                  <a:lnTo>
                    <a:pt x="1358" y="364031"/>
                  </a:lnTo>
                  <a:lnTo>
                    <a:pt x="5226" y="290833"/>
                  </a:lnTo>
                  <a:lnTo>
                    <a:pt x="11288" y="222579"/>
                  </a:lnTo>
                  <a:lnTo>
                    <a:pt x="19232" y="160753"/>
                  </a:lnTo>
                  <a:lnTo>
                    <a:pt x="28744" y="106840"/>
                  </a:lnTo>
                  <a:lnTo>
                    <a:pt x="39511" y="62324"/>
                  </a:lnTo>
                  <a:lnTo>
                    <a:pt x="63552" y="7419"/>
                  </a:lnTo>
                  <a:lnTo>
                    <a:pt x="76200" y="0"/>
                  </a:lnTo>
                  <a:close/>
                </a:path>
              </a:pathLst>
            </a:custGeom>
            <a:solidFill>
              <a:srgbClr val="BADFE2"/>
            </a:solidFill>
          </p:spPr>
          <p:txBody>
            <a:bodyPr wrap="square" lIns="0" tIns="0" rIns="0" bIns="0" rtlCol="0"/>
            <a:lstStyle/>
            <a:p>
              <a:endParaRPr sz="1270"/>
            </a:p>
          </p:txBody>
        </p:sp>
        <p:sp>
          <p:nvSpPr>
            <p:cNvPr id="10" name="object 10"/>
            <p:cNvSpPr/>
            <p:nvPr/>
          </p:nvSpPr>
          <p:spPr>
            <a:xfrm>
              <a:off x="5769609" y="1668780"/>
              <a:ext cx="76200" cy="882650"/>
            </a:xfrm>
            <a:custGeom>
              <a:avLst/>
              <a:gdLst/>
              <a:ahLst/>
              <a:cxnLst/>
              <a:rect l="l" t="t" r="r" b="b"/>
              <a:pathLst>
                <a:path w="76200" h="882650">
                  <a:moveTo>
                    <a:pt x="76200" y="0"/>
                  </a:moveTo>
                  <a:lnTo>
                    <a:pt x="39511" y="62324"/>
                  </a:lnTo>
                  <a:lnTo>
                    <a:pt x="28744" y="106840"/>
                  </a:lnTo>
                  <a:lnTo>
                    <a:pt x="19232" y="160753"/>
                  </a:lnTo>
                  <a:lnTo>
                    <a:pt x="11288" y="222579"/>
                  </a:lnTo>
                  <a:lnTo>
                    <a:pt x="5226" y="290833"/>
                  </a:lnTo>
                  <a:lnTo>
                    <a:pt x="1358" y="364031"/>
                  </a:lnTo>
                  <a:lnTo>
                    <a:pt x="0" y="440690"/>
                  </a:lnTo>
                  <a:lnTo>
                    <a:pt x="1104" y="509849"/>
                  </a:lnTo>
                  <a:lnTo>
                    <a:pt x="4267" y="576386"/>
                  </a:lnTo>
                  <a:lnTo>
                    <a:pt x="9258" y="639206"/>
                  </a:lnTo>
                  <a:lnTo>
                    <a:pt x="15849" y="697209"/>
                  </a:lnTo>
                  <a:lnTo>
                    <a:pt x="23812" y="749300"/>
                  </a:lnTo>
                  <a:lnTo>
                    <a:pt x="32918" y="794379"/>
                  </a:lnTo>
                  <a:lnTo>
                    <a:pt x="42938" y="831352"/>
                  </a:lnTo>
                  <a:lnTo>
                    <a:pt x="64808" y="876584"/>
                  </a:lnTo>
                  <a:lnTo>
                    <a:pt x="76200" y="882650"/>
                  </a:lnTo>
                  <a:lnTo>
                    <a:pt x="63882" y="876824"/>
                  </a:lnTo>
                  <a:lnTo>
                    <a:pt x="41258" y="833032"/>
                  </a:lnTo>
                  <a:lnTo>
                    <a:pt x="22383" y="752633"/>
                  </a:lnTo>
                  <a:lnTo>
                    <a:pt x="14752" y="701050"/>
                  </a:lnTo>
                  <a:lnTo>
                    <a:pt x="8538" y="643126"/>
                  </a:lnTo>
                  <a:lnTo>
                    <a:pt x="3901" y="579800"/>
                  </a:lnTo>
                  <a:lnTo>
                    <a:pt x="1002" y="512009"/>
                  </a:lnTo>
                  <a:lnTo>
                    <a:pt x="0" y="440690"/>
                  </a:lnTo>
                  <a:lnTo>
                    <a:pt x="1002" y="369406"/>
                  </a:lnTo>
                  <a:lnTo>
                    <a:pt x="3901" y="301711"/>
                  </a:lnTo>
                  <a:lnTo>
                    <a:pt x="8538" y="238527"/>
                  </a:lnTo>
                  <a:lnTo>
                    <a:pt x="14752" y="180776"/>
                  </a:lnTo>
                  <a:lnTo>
                    <a:pt x="22383" y="129381"/>
                  </a:lnTo>
                  <a:lnTo>
                    <a:pt x="31272" y="85262"/>
                  </a:lnTo>
                  <a:lnTo>
                    <a:pt x="52181" y="22545"/>
                  </a:lnTo>
                  <a:lnTo>
                    <a:pt x="76200" y="0"/>
                  </a:lnTo>
                  <a:close/>
                </a:path>
              </a:pathLst>
            </a:custGeom>
            <a:ln w="9344">
              <a:solidFill>
                <a:srgbClr val="000000"/>
              </a:solidFill>
            </a:ln>
          </p:spPr>
          <p:txBody>
            <a:bodyPr wrap="square" lIns="0" tIns="0" rIns="0" bIns="0" rtlCol="0"/>
            <a:lstStyle/>
            <a:p>
              <a:endParaRPr sz="1270"/>
            </a:p>
          </p:txBody>
        </p:sp>
      </p:grpSp>
      <p:grpSp>
        <p:nvGrpSpPr>
          <p:cNvPr id="11" name="object 11"/>
          <p:cNvGrpSpPr/>
          <p:nvPr/>
        </p:nvGrpSpPr>
        <p:grpSpPr>
          <a:xfrm>
            <a:off x="6577370" y="1511894"/>
            <a:ext cx="77736" cy="809025"/>
            <a:chOff x="7253377" y="1664107"/>
            <a:chExt cx="85725" cy="892175"/>
          </a:xfrm>
        </p:grpSpPr>
        <p:sp>
          <p:nvSpPr>
            <p:cNvPr id="12" name="object 12"/>
            <p:cNvSpPr/>
            <p:nvPr/>
          </p:nvSpPr>
          <p:spPr>
            <a:xfrm>
              <a:off x="7258049" y="1668780"/>
              <a:ext cx="76200" cy="882650"/>
            </a:xfrm>
            <a:custGeom>
              <a:avLst/>
              <a:gdLst/>
              <a:ahLst/>
              <a:cxnLst/>
              <a:rect l="l" t="t" r="r" b="b"/>
              <a:pathLst>
                <a:path w="76200" h="882650">
                  <a:moveTo>
                    <a:pt x="76200" y="440690"/>
                  </a:moveTo>
                  <a:lnTo>
                    <a:pt x="75095" y="509849"/>
                  </a:lnTo>
                  <a:lnTo>
                    <a:pt x="71932" y="576386"/>
                  </a:lnTo>
                  <a:lnTo>
                    <a:pt x="66941" y="639206"/>
                  </a:lnTo>
                  <a:lnTo>
                    <a:pt x="60350" y="697209"/>
                  </a:lnTo>
                  <a:lnTo>
                    <a:pt x="52387" y="749300"/>
                  </a:lnTo>
                  <a:lnTo>
                    <a:pt x="43281" y="794379"/>
                  </a:lnTo>
                  <a:lnTo>
                    <a:pt x="33261" y="831352"/>
                  </a:lnTo>
                  <a:lnTo>
                    <a:pt x="11391" y="876584"/>
                  </a:lnTo>
                  <a:lnTo>
                    <a:pt x="0" y="882650"/>
                  </a:lnTo>
                  <a:lnTo>
                    <a:pt x="12317" y="876824"/>
                  </a:lnTo>
                  <a:lnTo>
                    <a:pt x="34941" y="833032"/>
                  </a:lnTo>
                  <a:lnTo>
                    <a:pt x="53816" y="752633"/>
                  </a:lnTo>
                  <a:lnTo>
                    <a:pt x="61447" y="701050"/>
                  </a:lnTo>
                  <a:lnTo>
                    <a:pt x="67661" y="643126"/>
                  </a:lnTo>
                  <a:lnTo>
                    <a:pt x="72298" y="579800"/>
                  </a:lnTo>
                  <a:lnTo>
                    <a:pt x="75197" y="512009"/>
                  </a:lnTo>
                  <a:lnTo>
                    <a:pt x="76200" y="440690"/>
                  </a:lnTo>
                  <a:close/>
                </a:path>
                <a:path w="76200" h="882650">
                  <a:moveTo>
                    <a:pt x="0" y="0"/>
                  </a:moveTo>
                  <a:lnTo>
                    <a:pt x="36688" y="62324"/>
                  </a:lnTo>
                  <a:lnTo>
                    <a:pt x="47455" y="106840"/>
                  </a:lnTo>
                  <a:lnTo>
                    <a:pt x="56967" y="160753"/>
                  </a:lnTo>
                  <a:lnTo>
                    <a:pt x="64911" y="222579"/>
                  </a:lnTo>
                  <a:lnTo>
                    <a:pt x="70973" y="290833"/>
                  </a:lnTo>
                  <a:lnTo>
                    <a:pt x="74841" y="364031"/>
                  </a:lnTo>
                  <a:lnTo>
                    <a:pt x="76200" y="440690"/>
                  </a:lnTo>
                  <a:lnTo>
                    <a:pt x="75197" y="369406"/>
                  </a:lnTo>
                  <a:lnTo>
                    <a:pt x="72298" y="301711"/>
                  </a:lnTo>
                  <a:lnTo>
                    <a:pt x="67661" y="238527"/>
                  </a:lnTo>
                  <a:lnTo>
                    <a:pt x="61447" y="180776"/>
                  </a:lnTo>
                  <a:lnTo>
                    <a:pt x="53816" y="129381"/>
                  </a:lnTo>
                  <a:lnTo>
                    <a:pt x="44927" y="85262"/>
                  </a:lnTo>
                  <a:lnTo>
                    <a:pt x="24018" y="22545"/>
                  </a:lnTo>
                  <a:lnTo>
                    <a:pt x="12317" y="5789"/>
                  </a:lnTo>
                  <a:lnTo>
                    <a:pt x="0" y="0"/>
                  </a:lnTo>
                  <a:close/>
                </a:path>
              </a:pathLst>
            </a:custGeom>
            <a:solidFill>
              <a:srgbClr val="BADFE2"/>
            </a:solidFill>
          </p:spPr>
          <p:txBody>
            <a:bodyPr wrap="square" lIns="0" tIns="0" rIns="0" bIns="0" rtlCol="0"/>
            <a:lstStyle/>
            <a:p>
              <a:endParaRPr sz="1270"/>
            </a:p>
          </p:txBody>
        </p:sp>
        <p:sp>
          <p:nvSpPr>
            <p:cNvPr id="13" name="object 13"/>
            <p:cNvSpPr/>
            <p:nvPr/>
          </p:nvSpPr>
          <p:spPr>
            <a:xfrm>
              <a:off x="7258049" y="1668780"/>
              <a:ext cx="76200" cy="882650"/>
            </a:xfrm>
            <a:custGeom>
              <a:avLst/>
              <a:gdLst/>
              <a:ahLst/>
              <a:cxnLst/>
              <a:rect l="l" t="t" r="r" b="b"/>
              <a:pathLst>
                <a:path w="76200" h="882650">
                  <a:moveTo>
                    <a:pt x="0" y="0"/>
                  </a:moveTo>
                  <a:lnTo>
                    <a:pt x="36688" y="62324"/>
                  </a:lnTo>
                  <a:lnTo>
                    <a:pt x="47455" y="106840"/>
                  </a:lnTo>
                  <a:lnTo>
                    <a:pt x="56967" y="160753"/>
                  </a:lnTo>
                  <a:lnTo>
                    <a:pt x="64911" y="222579"/>
                  </a:lnTo>
                  <a:lnTo>
                    <a:pt x="70973" y="290833"/>
                  </a:lnTo>
                  <a:lnTo>
                    <a:pt x="74841" y="364031"/>
                  </a:lnTo>
                  <a:lnTo>
                    <a:pt x="76200" y="440690"/>
                  </a:lnTo>
                  <a:lnTo>
                    <a:pt x="75095" y="509849"/>
                  </a:lnTo>
                  <a:lnTo>
                    <a:pt x="71932" y="576386"/>
                  </a:lnTo>
                  <a:lnTo>
                    <a:pt x="66941" y="639206"/>
                  </a:lnTo>
                  <a:lnTo>
                    <a:pt x="60350" y="697209"/>
                  </a:lnTo>
                  <a:lnTo>
                    <a:pt x="52387" y="749300"/>
                  </a:lnTo>
                  <a:lnTo>
                    <a:pt x="43281" y="794379"/>
                  </a:lnTo>
                  <a:lnTo>
                    <a:pt x="33261" y="831352"/>
                  </a:lnTo>
                  <a:lnTo>
                    <a:pt x="11391" y="876584"/>
                  </a:lnTo>
                  <a:lnTo>
                    <a:pt x="0" y="882650"/>
                  </a:lnTo>
                  <a:lnTo>
                    <a:pt x="12317" y="876824"/>
                  </a:lnTo>
                  <a:lnTo>
                    <a:pt x="34941" y="833032"/>
                  </a:lnTo>
                  <a:lnTo>
                    <a:pt x="53816" y="752633"/>
                  </a:lnTo>
                  <a:lnTo>
                    <a:pt x="61447" y="701050"/>
                  </a:lnTo>
                  <a:lnTo>
                    <a:pt x="67661" y="643126"/>
                  </a:lnTo>
                  <a:lnTo>
                    <a:pt x="72298" y="579800"/>
                  </a:lnTo>
                  <a:lnTo>
                    <a:pt x="75197" y="512009"/>
                  </a:lnTo>
                  <a:lnTo>
                    <a:pt x="76200" y="440690"/>
                  </a:lnTo>
                  <a:lnTo>
                    <a:pt x="75197" y="369406"/>
                  </a:lnTo>
                  <a:lnTo>
                    <a:pt x="72298" y="301711"/>
                  </a:lnTo>
                  <a:lnTo>
                    <a:pt x="67661" y="238527"/>
                  </a:lnTo>
                  <a:lnTo>
                    <a:pt x="61447" y="180776"/>
                  </a:lnTo>
                  <a:lnTo>
                    <a:pt x="53816" y="129381"/>
                  </a:lnTo>
                  <a:lnTo>
                    <a:pt x="44927" y="85262"/>
                  </a:lnTo>
                  <a:lnTo>
                    <a:pt x="24018" y="22545"/>
                  </a:lnTo>
                  <a:lnTo>
                    <a:pt x="0" y="0"/>
                  </a:lnTo>
                  <a:close/>
                </a:path>
              </a:pathLst>
            </a:custGeom>
            <a:ln w="9344">
              <a:solidFill>
                <a:srgbClr val="000000"/>
              </a:solidFill>
            </a:ln>
          </p:spPr>
          <p:txBody>
            <a:bodyPr wrap="square" lIns="0" tIns="0" rIns="0" bIns="0" rtlCol="0"/>
            <a:lstStyle/>
            <a:p>
              <a:endParaRPr sz="1270"/>
            </a:p>
          </p:txBody>
        </p:sp>
      </p:grpSp>
      <p:sp>
        <p:nvSpPr>
          <p:cNvPr id="14" name="object 14"/>
          <p:cNvSpPr txBox="1"/>
          <p:nvPr/>
        </p:nvSpPr>
        <p:spPr>
          <a:xfrm>
            <a:off x="7117694" y="1420306"/>
            <a:ext cx="779083" cy="173211"/>
          </a:xfrm>
          <a:prstGeom prst="rect">
            <a:avLst/>
          </a:prstGeom>
        </p:spPr>
        <p:txBody>
          <a:bodyPr vert="horz" wrap="square" lIns="0" tIns="11516" rIns="0" bIns="0" rtlCol="0">
            <a:spAutoFit/>
          </a:bodyPr>
          <a:lstStyle/>
          <a:p>
            <a:pPr marL="11516">
              <a:spcBef>
                <a:spcPts val="91"/>
              </a:spcBef>
            </a:pPr>
            <a:r>
              <a:rPr sz="1050" dirty="0" smtClean="0"/>
              <a:t>12</a:t>
            </a:r>
            <a:r>
              <a:rPr lang="en-IN" sz="1050" dirty="0" smtClean="0"/>
              <a:t>  </a:t>
            </a:r>
            <a:r>
              <a:rPr lang="en-IN" sz="1050" dirty="0" smtClean="0">
                <a:sym typeface="Wingdings" panose="05000000000000000000" pitchFamily="2" charset="2"/>
              </a:rPr>
              <a:t></a:t>
            </a:r>
            <a:r>
              <a:rPr lang="en-IN" sz="1050" dirty="0" smtClean="0"/>
              <a:t> </a:t>
            </a:r>
            <a:r>
              <a:rPr sz="1050" dirty="0" smtClean="0"/>
              <a:t>16</a:t>
            </a:r>
            <a:r>
              <a:rPr sz="1050" dirty="0"/>
              <a:t>,</a:t>
            </a:r>
            <a:r>
              <a:rPr sz="1050" spc="-36" dirty="0"/>
              <a:t> </a:t>
            </a:r>
            <a:r>
              <a:rPr sz="1050" spc="-5" dirty="0"/>
              <a:t>or</a:t>
            </a:r>
            <a:endParaRPr sz="1050" dirty="0"/>
          </a:p>
        </p:txBody>
      </p:sp>
      <p:sp>
        <p:nvSpPr>
          <p:cNvPr id="15" name="object 15"/>
          <p:cNvSpPr txBox="1"/>
          <p:nvPr/>
        </p:nvSpPr>
        <p:spPr>
          <a:xfrm>
            <a:off x="6832774" y="1717666"/>
            <a:ext cx="838968" cy="165517"/>
          </a:xfrm>
          <a:prstGeom prst="rect">
            <a:avLst/>
          </a:prstGeom>
        </p:spPr>
        <p:txBody>
          <a:bodyPr vert="horz" wrap="square" lIns="0" tIns="11516" rIns="0" bIns="0" rtlCol="0">
            <a:spAutoFit/>
          </a:bodyPr>
          <a:lstStyle/>
          <a:p>
            <a:pPr marL="11516">
              <a:spcBef>
                <a:spcPts val="91"/>
              </a:spcBef>
            </a:pPr>
            <a:r>
              <a:rPr sz="1000" dirty="0" smtClean="0"/>
              <a:t>11</a:t>
            </a:r>
            <a:r>
              <a:rPr lang="en-IN" sz="1000" dirty="0" smtClean="0"/>
              <a:t> </a:t>
            </a:r>
            <a:r>
              <a:rPr lang="en-IN" sz="1000" dirty="0" smtClean="0">
                <a:sym typeface="Wingdings" panose="05000000000000000000" pitchFamily="2" charset="2"/>
              </a:rPr>
              <a:t></a:t>
            </a:r>
            <a:r>
              <a:rPr sz="1000" dirty="0" smtClean="0"/>
              <a:t>15</a:t>
            </a:r>
            <a:r>
              <a:rPr sz="1000" dirty="0"/>
              <a:t>,</a:t>
            </a:r>
            <a:r>
              <a:rPr sz="1000" spc="-36" dirty="0"/>
              <a:t> </a:t>
            </a:r>
            <a:r>
              <a:rPr sz="1000" spc="-5" dirty="0"/>
              <a:t>or</a:t>
            </a:r>
            <a:endParaRPr sz="1000" dirty="0"/>
          </a:p>
        </p:txBody>
      </p:sp>
      <p:sp>
        <p:nvSpPr>
          <p:cNvPr id="16" name="object 16"/>
          <p:cNvSpPr txBox="1"/>
          <p:nvPr/>
        </p:nvSpPr>
        <p:spPr>
          <a:xfrm>
            <a:off x="7033049" y="1989453"/>
            <a:ext cx="169291" cy="151218"/>
          </a:xfrm>
          <a:prstGeom prst="rect">
            <a:avLst/>
          </a:prstGeom>
        </p:spPr>
        <p:txBody>
          <a:bodyPr vert="horz" wrap="square" lIns="0" tIns="11516" rIns="0" bIns="0" rtlCol="0">
            <a:spAutoFit/>
          </a:bodyPr>
          <a:lstStyle/>
          <a:p>
            <a:pPr marL="11516">
              <a:spcBef>
                <a:spcPts val="91"/>
              </a:spcBef>
            </a:pPr>
            <a:r>
              <a:rPr sz="907" spc="-9" dirty="0"/>
              <a:t>…</a:t>
            </a:r>
            <a:r>
              <a:rPr sz="907" dirty="0"/>
              <a:t>.</a:t>
            </a:r>
            <a:endParaRPr sz="907"/>
          </a:p>
        </p:txBody>
      </p:sp>
      <p:sp>
        <p:nvSpPr>
          <p:cNvPr id="17" name="object 17"/>
          <p:cNvSpPr txBox="1"/>
          <p:nvPr/>
        </p:nvSpPr>
        <p:spPr>
          <a:xfrm>
            <a:off x="6327096" y="3291956"/>
            <a:ext cx="705953" cy="165517"/>
          </a:xfrm>
          <a:prstGeom prst="rect">
            <a:avLst/>
          </a:prstGeom>
        </p:spPr>
        <p:txBody>
          <a:bodyPr vert="horz" wrap="square" lIns="0" tIns="11516" rIns="0" bIns="0" rtlCol="0">
            <a:spAutoFit/>
          </a:bodyPr>
          <a:lstStyle/>
          <a:p>
            <a:pPr marL="11516">
              <a:spcBef>
                <a:spcPts val="91"/>
              </a:spcBef>
            </a:pPr>
            <a:r>
              <a:rPr sz="1000" dirty="0" smtClean="0"/>
              <a:t>12</a:t>
            </a:r>
            <a:r>
              <a:rPr lang="en-IN" sz="1000" spc="-59" dirty="0" smtClean="0"/>
              <a:t>-&gt;</a:t>
            </a:r>
            <a:r>
              <a:rPr sz="1000" dirty="0" smtClean="0"/>
              <a:t>16</a:t>
            </a:r>
            <a:r>
              <a:rPr lang="en-IN" sz="1000" dirty="0" smtClean="0"/>
              <a:t>      =</a:t>
            </a:r>
            <a:endParaRPr sz="1000" dirty="0"/>
          </a:p>
        </p:txBody>
      </p:sp>
      <p:sp>
        <p:nvSpPr>
          <p:cNvPr id="18" name="object 18"/>
          <p:cNvSpPr txBox="1"/>
          <p:nvPr/>
        </p:nvSpPr>
        <p:spPr>
          <a:xfrm>
            <a:off x="4395357" y="3303789"/>
            <a:ext cx="1124293" cy="196294"/>
          </a:xfrm>
          <a:prstGeom prst="rect">
            <a:avLst/>
          </a:prstGeom>
        </p:spPr>
        <p:txBody>
          <a:bodyPr vert="horz" wrap="square" lIns="0" tIns="11516" rIns="0" bIns="0" rtlCol="0">
            <a:spAutoFit/>
          </a:bodyPr>
          <a:lstStyle/>
          <a:p>
            <a:pPr marL="11516">
              <a:spcBef>
                <a:spcPts val="91"/>
              </a:spcBef>
            </a:pPr>
            <a:r>
              <a:rPr sz="1200" spc="5" dirty="0"/>
              <a:t>S</a:t>
            </a:r>
            <a:r>
              <a:rPr sz="1200" dirty="0"/>
              <a:t>i</a:t>
            </a:r>
            <a:r>
              <a:rPr sz="1200" spc="9" dirty="0"/>
              <a:t>m</a:t>
            </a:r>
            <a:r>
              <a:rPr sz="1200" spc="5" dirty="0"/>
              <a:t>u</a:t>
            </a:r>
            <a:r>
              <a:rPr sz="1200" dirty="0"/>
              <a:t>l</a:t>
            </a:r>
            <a:r>
              <a:rPr sz="1200" spc="-5" dirty="0"/>
              <a:t>a</a:t>
            </a:r>
            <a:r>
              <a:rPr sz="1200" spc="5" dirty="0"/>
              <a:t>t</a:t>
            </a:r>
            <a:r>
              <a:rPr sz="1200" spc="-5" dirty="0"/>
              <a:t>e</a:t>
            </a:r>
            <a:r>
              <a:rPr sz="1200" spc="-9" dirty="0"/>
              <a:t>M</a:t>
            </a:r>
            <a:r>
              <a:rPr sz="1200" spc="5" dirty="0"/>
              <a:t>o</a:t>
            </a:r>
            <a:r>
              <a:rPr sz="1200" spc="-9" dirty="0"/>
              <a:t>v</a:t>
            </a:r>
            <a:r>
              <a:rPr sz="1200" dirty="0"/>
              <a:t>e</a:t>
            </a:r>
          </a:p>
        </p:txBody>
      </p:sp>
      <p:grpSp>
        <p:nvGrpSpPr>
          <p:cNvPr id="19" name="object 19"/>
          <p:cNvGrpSpPr/>
          <p:nvPr/>
        </p:nvGrpSpPr>
        <p:grpSpPr>
          <a:xfrm>
            <a:off x="5547806" y="3127641"/>
            <a:ext cx="54703" cy="548755"/>
            <a:chOff x="6117997" y="3445917"/>
            <a:chExt cx="60325" cy="605155"/>
          </a:xfrm>
        </p:grpSpPr>
        <p:sp>
          <p:nvSpPr>
            <p:cNvPr id="20" name="object 20"/>
            <p:cNvSpPr/>
            <p:nvPr/>
          </p:nvSpPr>
          <p:spPr>
            <a:xfrm>
              <a:off x="6122669" y="3450589"/>
              <a:ext cx="50800" cy="595630"/>
            </a:xfrm>
            <a:custGeom>
              <a:avLst/>
              <a:gdLst/>
              <a:ahLst/>
              <a:cxnLst/>
              <a:rect l="l" t="t" r="r" b="b"/>
              <a:pathLst>
                <a:path w="50800" h="595629">
                  <a:moveTo>
                    <a:pt x="0" y="298450"/>
                  </a:moveTo>
                  <a:lnTo>
                    <a:pt x="1822" y="376907"/>
                  </a:lnTo>
                  <a:lnTo>
                    <a:pt x="6961" y="447745"/>
                  </a:lnTo>
                  <a:lnTo>
                    <a:pt x="14922" y="508000"/>
                  </a:lnTo>
                  <a:lnTo>
                    <a:pt x="25211" y="554707"/>
                  </a:lnTo>
                  <a:lnTo>
                    <a:pt x="50800" y="595630"/>
                  </a:lnTo>
                  <a:lnTo>
                    <a:pt x="38217" y="584552"/>
                  </a:lnTo>
                  <a:lnTo>
                    <a:pt x="26340" y="553578"/>
                  </a:lnTo>
                  <a:lnTo>
                    <a:pt x="15874" y="506095"/>
                  </a:lnTo>
                  <a:lnTo>
                    <a:pt x="7525" y="445487"/>
                  </a:lnTo>
                  <a:lnTo>
                    <a:pt x="1999" y="375143"/>
                  </a:lnTo>
                  <a:lnTo>
                    <a:pt x="0" y="298450"/>
                  </a:lnTo>
                  <a:close/>
                </a:path>
                <a:path w="50800" h="595629">
                  <a:moveTo>
                    <a:pt x="50800" y="0"/>
                  </a:moveTo>
                  <a:lnTo>
                    <a:pt x="25211" y="40969"/>
                  </a:lnTo>
                  <a:lnTo>
                    <a:pt x="14922" y="87788"/>
                  </a:lnTo>
                  <a:lnTo>
                    <a:pt x="6961" y="148260"/>
                  </a:lnTo>
                  <a:lnTo>
                    <a:pt x="1822" y="219457"/>
                  </a:lnTo>
                  <a:lnTo>
                    <a:pt x="0" y="298450"/>
                  </a:lnTo>
                  <a:lnTo>
                    <a:pt x="1999" y="221221"/>
                  </a:lnTo>
                  <a:lnTo>
                    <a:pt x="7525" y="150518"/>
                  </a:lnTo>
                  <a:lnTo>
                    <a:pt x="15875" y="89693"/>
                  </a:lnTo>
                  <a:lnTo>
                    <a:pt x="26340" y="42098"/>
                  </a:lnTo>
                  <a:lnTo>
                    <a:pt x="38217" y="11083"/>
                  </a:lnTo>
                  <a:lnTo>
                    <a:pt x="50800" y="0"/>
                  </a:lnTo>
                  <a:close/>
                </a:path>
              </a:pathLst>
            </a:custGeom>
            <a:solidFill>
              <a:srgbClr val="BADFE2"/>
            </a:solidFill>
          </p:spPr>
          <p:txBody>
            <a:bodyPr wrap="square" lIns="0" tIns="0" rIns="0" bIns="0" rtlCol="0"/>
            <a:lstStyle/>
            <a:p>
              <a:endParaRPr sz="1270"/>
            </a:p>
          </p:txBody>
        </p:sp>
        <p:sp>
          <p:nvSpPr>
            <p:cNvPr id="21" name="object 21"/>
            <p:cNvSpPr/>
            <p:nvPr/>
          </p:nvSpPr>
          <p:spPr>
            <a:xfrm>
              <a:off x="6122669" y="3450589"/>
              <a:ext cx="50800" cy="595630"/>
            </a:xfrm>
            <a:custGeom>
              <a:avLst/>
              <a:gdLst/>
              <a:ahLst/>
              <a:cxnLst/>
              <a:rect l="l" t="t" r="r" b="b"/>
              <a:pathLst>
                <a:path w="50800" h="595629">
                  <a:moveTo>
                    <a:pt x="50800" y="0"/>
                  </a:moveTo>
                  <a:lnTo>
                    <a:pt x="26340" y="42098"/>
                  </a:lnTo>
                  <a:lnTo>
                    <a:pt x="15875" y="89693"/>
                  </a:lnTo>
                  <a:lnTo>
                    <a:pt x="7525" y="150518"/>
                  </a:lnTo>
                  <a:lnTo>
                    <a:pt x="1999" y="221221"/>
                  </a:lnTo>
                  <a:lnTo>
                    <a:pt x="0" y="298450"/>
                  </a:lnTo>
                  <a:lnTo>
                    <a:pt x="1999" y="375143"/>
                  </a:lnTo>
                  <a:lnTo>
                    <a:pt x="7525" y="445487"/>
                  </a:lnTo>
                  <a:lnTo>
                    <a:pt x="15874" y="506095"/>
                  </a:lnTo>
                  <a:lnTo>
                    <a:pt x="26340" y="553578"/>
                  </a:lnTo>
                  <a:lnTo>
                    <a:pt x="50800" y="595630"/>
                  </a:lnTo>
                  <a:lnTo>
                    <a:pt x="37335" y="584905"/>
                  </a:lnTo>
                  <a:lnTo>
                    <a:pt x="14922" y="508000"/>
                  </a:lnTo>
                  <a:lnTo>
                    <a:pt x="6961" y="447745"/>
                  </a:lnTo>
                  <a:lnTo>
                    <a:pt x="1822" y="376907"/>
                  </a:lnTo>
                  <a:lnTo>
                    <a:pt x="0" y="298450"/>
                  </a:lnTo>
                  <a:lnTo>
                    <a:pt x="1822" y="219457"/>
                  </a:lnTo>
                  <a:lnTo>
                    <a:pt x="6961" y="148260"/>
                  </a:lnTo>
                  <a:lnTo>
                    <a:pt x="14922" y="87788"/>
                  </a:lnTo>
                  <a:lnTo>
                    <a:pt x="25211" y="40969"/>
                  </a:lnTo>
                  <a:lnTo>
                    <a:pt x="50800" y="0"/>
                  </a:lnTo>
                  <a:close/>
                </a:path>
              </a:pathLst>
            </a:custGeom>
            <a:ln w="9344">
              <a:solidFill>
                <a:srgbClr val="000000"/>
              </a:solidFill>
            </a:ln>
          </p:spPr>
          <p:txBody>
            <a:bodyPr wrap="square" lIns="0" tIns="0" rIns="0" bIns="0" rtlCol="0"/>
            <a:lstStyle/>
            <a:p>
              <a:endParaRPr sz="1270"/>
            </a:p>
          </p:txBody>
        </p:sp>
      </p:grpSp>
      <p:grpSp>
        <p:nvGrpSpPr>
          <p:cNvPr id="22" name="object 22"/>
          <p:cNvGrpSpPr/>
          <p:nvPr/>
        </p:nvGrpSpPr>
        <p:grpSpPr>
          <a:xfrm>
            <a:off x="6715491" y="1589835"/>
            <a:ext cx="1252981" cy="2086767"/>
            <a:chOff x="7330440" y="1750060"/>
            <a:chExt cx="1381760" cy="2301240"/>
          </a:xfrm>
        </p:grpSpPr>
        <p:sp>
          <p:nvSpPr>
            <p:cNvPr id="23" name="object 23"/>
            <p:cNvSpPr/>
            <p:nvPr/>
          </p:nvSpPr>
          <p:spPr>
            <a:xfrm>
              <a:off x="7440930" y="3450589"/>
              <a:ext cx="52069" cy="595630"/>
            </a:xfrm>
            <a:custGeom>
              <a:avLst/>
              <a:gdLst/>
              <a:ahLst/>
              <a:cxnLst/>
              <a:rect l="l" t="t" r="r" b="b"/>
              <a:pathLst>
                <a:path w="52070" h="595629">
                  <a:moveTo>
                    <a:pt x="52070" y="298450"/>
                  </a:moveTo>
                  <a:lnTo>
                    <a:pt x="50065" y="375143"/>
                  </a:lnTo>
                  <a:lnTo>
                    <a:pt x="44497" y="445487"/>
                  </a:lnTo>
                  <a:lnTo>
                    <a:pt x="36036" y="506095"/>
                  </a:lnTo>
                  <a:lnTo>
                    <a:pt x="25352" y="553578"/>
                  </a:lnTo>
                  <a:lnTo>
                    <a:pt x="0" y="595630"/>
                  </a:lnTo>
                  <a:lnTo>
                    <a:pt x="13999" y="584905"/>
                  </a:lnTo>
                  <a:lnTo>
                    <a:pt x="26481" y="554707"/>
                  </a:lnTo>
                  <a:lnTo>
                    <a:pt x="36988" y="508000"/>
                  </a:lnTo>
                  <a:lnTo>
                    <a:pt x="45061" y="447745"/>
                  </a:lnTo>
                  <a:lnTo>
                    <a:pt x="50241" y="376907"/>
                  </a:lnTo>
                  <a:lnTo>
                    <a:pt x="52070" y="298450"/>
                  </a:lnTo>
                  <a:close/>
                </a:path>
                <a:path w="52070" h="595629">
                  <a:moveTo>
                    <a:pt x="0" y="0"/>
                  </a:moveTo>
                  <a:lnTo>
                    <a:pt x="25352" y="42098"/>
                  </a:lnTo>
                  <a:lnTo>
                    <a:pt x="36036" y="89693"/>
                  </a:lnTo>
                  <a:lnTo>
                    <a:pt x="44497" y="150518"/>
                  </a:lnTo>
                  <a:lnTo>
                    <a:pt x="50065" y="221221"/>
                  </a:lnTo>
                  <a:lnTo>
                    <a:pt x="52070" y="298450"/>
                  </a:lnTo>
                  <a:lnTo>
                    <a:pt x="50241" y="219457"/>
                  </a:lnTo>
                  <a:lnTo>
                    <a:pt x="45061" y="148260"/>
                  </a:lnTo>
                  <a:lnTo>
                    <a:pt x="36988" y="87788"/>
                  </a:lnTo>
                  <a:lnTo>
                    <a:pt x="26481" y="40969"/>
                  </a:lnTo>
                  <a:lnTo>
                    <a:pt x="13999" y="10730"/>
                  </a:lnTo>
                  <a:lnTo>
                    <a:pt x="0" y="0"/>
                  </a:lnTo>
                  <a:close/>
                </a:path>
              </a:pathLst>
            </a:custGeom>
            <a:solidFill>
              <a:srgbClr val="BADFE2"/>
            </a:solidFill>
          </p:spPr>
          <p:txBody>
            <a:bodyPr wrap="square" lIns="0" tIns="0" rIns="0" bIns="0" rtlCol="0"/>
            <a:lstStyle/>
            <a:p>
              <a:endParaRPr sz="1270"/>
            </a:p>
          </p:txBody>
        </p:sp>
        <p:sp>
          <p:nvSpPr>
            <p:cNvPr id="24" name="object 24"/>
            <p:cNvSpPr/>
            <p:nvPr/>
          </p:nvSpPr>
          <p:spPr>
            <a:xfrm>
              <a:off x="7440930" y="3450589"/>
              <a:ext cx="52069" cy="595630"/>
            </a:xfrm>
            <a:custGeom>
              <a:avLst/>
              <a:gdLst/>
              <a:ahLst/>
              <a:cxnLst/>
              <a:rect l="l" t="t" r="r" b="b"/>
              <a:pathLst>
                <a:path w="52070" h="595629">
                  <a:moveTo>
                    <a:pt x="0" y="0"/>
                  </a:moveTo>
                  <a:lnTo>
                    <a:pt x="25352" y="42098"/>
                  </a:lnTo>
                  <a:lnTo>
                    <a:pt x="36036" y="89693"/>
                  </a:lnTo>
                  <a:lnTo>
                    <a:pt x="44497" y="150518"/>
                  </a:lnTo>
                  <a:lnTo>
                    <a:pt x="50065" y="221221"/>
                  </a:lnTo>
                  <a:lnTo>
                    <a:pt x="52070" y="298450"/>
                  </a:lnTo>
                  <a:lnTo>
                    <a:pt x="50065" y="375143"/>
                  </a:lnTo>
                  <a:lnTo>
                    <a:pt x="44497" y="445487"/>
                  </a:lnTo>
                  <a:lnTo>
                    <a:pt x="36036" y="506095"/>
                  </a:lnTo>
                  <a:lnTo>
                    <a:pt x="25352" y="553578"/>
                  </a:lnTo>
                  <a:lnTo>
                    <a:pt x="0" y="595630"/>
                  </a:lnTo>
                  <a:lnTo>
                    <a:pt x="13999" y="584905"/>
                  </a:lnTo>
                  <a:lnTo>
                    <a:pt x="36988" y="508000"/>
                  </a:lnTo>
                  <a:lnTo>
                    <a:pt x="45061" y="447745"/>
                  </a:lnTo>
                  <a:lnTo>
                    <a:pt x="50241" y="376907"/>
                  </a:lnTo>
                  <a:lnTo>
                    <a:pt x="52070" y="298450"/>
                  </a:lnTo>
                  <a:lnTo>
                    <a:pt x="50241" y="219457"/>
                  </a:lnTo>
                  <a:lnTo>
                    <a:pt x="45061" y="148260"/>
                  </a:lnTo>
                  <a:lnTo>
                    <a:pt x="36988" y="87788"/>
                  </a:lnTo>
                  <a:lnTo>
                    <a:pt x="26481" y="40969"/>
                  </a:lnTo>
                  <a:lnTo>
                    <a:pt x="0" y="0"/>
                  </a:lnTo>
                  <a:close/>
                </a:path>
              </a:pathLst>
            </a:custGeom>
            <a:ln w="9344">
              <a:solidFill>
                <a:srgbClr val="000000"/>
              </a:solidFill>
            </a:ln>
          </p:spPr>
          <p:txBody>
            <a:bodyPr wrap="square" lIns="0" tIns="0" rIns="0" bIns="0" rtlCol="0"/>
            <a:lstStyle/>
            <a:p>
              <a:endParaRPr sz="1270"/>
            </a:p>
          </p:txBody>
        </p:sp>
        <p:sp>
          <p:nvSpPr>
            <p:cNvPr id="25" name="object 25"/>
            <p:cNvSpPr/>
            <p:nvPr/>
          </p:nvSpPr>
          <p:spPr>
            <a:xfrm>
              <a:off x="7330440" y="1750059"/>
              <a:ext cx="1381760" cy="1981200"/>
            </a:xfrm>
            <a:custGeom>
              <a:avLst/>
              <a:gdLst/>
              <a:ahLst/>
              <a:cxnLst/>
              <a:rect l="l" t="t" r="r" b="b"/>
              <a:pathLst>
                <a:path w="1381759" h="1981200">
                  <a:moveTo>
                    <a:pt x="1381760" y="50800"/>
                  </a:moveTo>
                  <a:lnTo>
                    <a:pt x="1379220" y="0"/>
                  </a:lnTo>
                  <a:lnTo>
                    <a:pt x="1346200" y="1270"/>
                  </a:lnTo>
                  <a:lnTo>
                    <a:pt x="1344930" y="2540"/>
                  </a:lnTo>
                  <a:lnTo>
                    <a:pt x="1311910" y="6350"/>
                  </a:lnTo>
                  <a:lnTo>
                    <a:pt x="1309370" y="6350"/>
                  </a:lnTo>
                  <a:lnTo>
                    <a:pt x="1245870" y="22860"/>
                  </a:lnTo>
                  <a:lnTo>
                    <a:pt x="1243330" y="22860"/>
                  </a:lnTo>
                  <a:lnTo>
                    <a:pt x="1242060" y="24130"/>
                  </a:lnTo>
                  <a:lnTo>
                    <a:pt x="1178560" y="49530"/>
                  </a:lnTo>
                  <a:lnTo>
                    <a:pt x="1177290" y="50800"/>
                  </a:lnTo>
                  <a:lnTo>
                    <a:pt x="1176020" y="50800"/>
                  </a:lnTo>
                  <a:lnTo>
                    <a:pt x="1115060" y="86360"/>
                  </a:lnTo>
                  <a:lnTo>
                    <a:pt x="1112520" y="86360"/>
                  </a:lnTo>
                  <a:lnTo>
                    <a:pt x="1112520" y="87630"/>
                  </a:lnTo>
                  <a:lnTo>
                    <a:pt x="1052830" y="130810"/>
                  </a:lnTo>
                  <a:lnTo>
                    <a:pt x="1051560" y="130810"/>
                  </a:lnTo>
                  <a:lnTo>
                    <a:pt x="1050290" y="132080"/>
                  </a:lnTo>
                  <a:lnTo>
                    <a:pt x="993140" y="182880"/>
                  </a:lnTo>
                  <a:lnTo>
                    <a:pt x="991870" y="184150"/>
                  </a:lnTo>
                  <a:lnTo>
                    <a:pt x="937260" y="242570"/>
                  </a:lnTo>
                  <a:lnTo>
                    <a:pt x="937260" y="243840"/>
                  </a:lnTo>
                  <a:lnTo>
                    <a:pt x="935990" y="243840"/>
                  </a:lnTo>
                  <a:lnTo>
                    <a:pt x="886460" y="308610"/>
                  </a:lnTo>
                  <a:lnTo>
                    <a:pt x="885190" y="309880"/>
                  </a:lnTo>
                  <a:lnTo>
                    <a:pt x="838200" y="379730"/>
                  </a:lnTo>
                  <a:lnTo>
                    <a:pt x="838200" y="381000"/>
                  </a:lnTo>
                  <a:lnTo>
                    <a:pt x="836930" y="381000"/>
                  </a:lnTo>
                  <a:lnTo>
                    <a:pt x="795020" y="455930"/>
                  </a:lnTo>
                  <a:lnTo>
                    <a:pt x="795020" y="458470"/>
                  </a:lnTo>
                  <a:lnTo>
                    <a:pt x="758190" y="537210"/>
                  </a:lnTo>
                  <a:lnTo>
                    <a:pt x="756920" y="537210"/>
                  </a:lnTo>
                  <a:lnTo>
                    <a:pt x="756920" y="538480"/>
                  </a:lnTo>
                  <a:lnTo>
                    <a:pt x="726440" y="621030"/>
                  </a:lnTo>
                  <a:lnTo>
                    <a:pt x="725170" y="622300"/>
                  </a:lnTo>
                  <a:lnTo>
                    <a:pt x="725170" y="623570"/>
                  </a:lnTo>
                  <a:lnTo>
                    <a:pt x="699770" y="707390"/>
                  </a:lnTo>
                  <a:lnTo>
                    <a:pt x="699770" y="709930"/>
                  </a:lnTo>
                  <a:lnTo>
                    <a:pt x="680720" y="797560"/>
                  </a:lnTo>
                  <a:lnTo>
                    <a:pt x="680720" y="798830"/>
                  </a:lnTo>
                  <a:lnTo>
                    <a:pt x="669290" y="887730"/>
                  </a:lnTo>
                  <a:lnTo>
                    <a:pt x="669290" y="890270"/>
                  </a:lnTo>
                  <a:lnTo>
                    <a:pt x="665480" y="980440"/>
                  </a:lnTo>
                  <a:lnTo>
                    <a:pt x="661771" y="1066825"/>
                  </a:lnTo>
                  <a:lnTo>
                    <a:pt x="650544" y="1153248"/>
                  </a:lnTo>
                  <a:lnTo>
                    <a:pt x="650240" y="1153160"/>
                  </a:lnTo>
                  <a:lnTo>
                    <a:pt x="631190" y="1240790"/>
                  </a:lnTo>
                  <a:lnTo>
                    <a:pt x="632028" y="1240967"/>
                  </a:lnTo>
                  <a:lnTo>
                    <a:pt x="607733" y="1322324"/>
                  </a:lnTo>
                  <a:lnTo>
                    <a:pt x="607060" y="1322070"/>
                  </a:lnTo>
                  <a:lnTo>
                    <a:pt x="576973" y="1403540"/>
                  </a:lnTo>
                  <a:lnTo>
                    <a:pt x="576580" y="1403350"/>
                  </a:lnTo>
                  <a:lnTo>
                    <a:pt x="539750" y="1482090"/>
                  </a:lnTo>
                  <a:lnTo>
                    <a:pt x="540181" y="1482293"/>
                  </a:lnTo>
                  <a:lnTo>
                    <a:pt x="499110" y="1554480"/>
                  </a:lnTo>
                  <a:lnTo>
                    <a:pt x="499402" y="1554657"/>
                  </a:lnTo>
                  <a:lnTo>
                    <a:pt x="453390" y="1623060"/>
                  </a:lnTo>
                  <a:lnTo>
                    <a:pt x="453580" y="1623199"/>
                  </a:lnTo>
                  <a:lnTo>
                    <a:pt x="406260" y="1685086"/>
                  </a:lnTo>
                  <a:lnTo>
                    <a:pt x="405130" y="1684020"/>
                  </a:lnTo>
                  <a:lnTo>
                    <a:pt x="352463" y="1741703"/>
                  </a:lnTo>
                  <a:lnTo>
                    <a:pt x="295910" y="1791970"/>
                  </a:lnTo>
                  <a:lnTo>
                    <a:pt x="296214" y="1792312"/>
                  </a:lnTo>
                  <a:lnTo>
                    <a:pt x="241566" y="1831848"/>
                  </a:lnTo>
                  <a:lnTo>
                    <a:pt x="241300" y="1831340"/>
                  </a:lnTo>
                  <a:lnTo>
                    <a:pt x="179070" y="1866900"/>
                  </a:lnTo>
                  <a:lnTo>
                    <a:pt x="179184" y="1867115"/>
                  </a:lnTo>
                  <a:lnTo>
                    <a:pt x="144310" y="1881060"/>
                  </a:lnTo>
                  <a:lnTo>
                    <a:pt x="134620" y="1831340"/>
                  </a:lnTo>
                  <a:lnTo>
                    <a:pt x="0" y="1935480"/>
                  </a:lnTo>
                  <a:lnTo>
                    <a:pt x="163830" y="1981200"/>
                  </a:lnTo>
                  <a:lnTo>
                    <a:pt x="154178" y="1931720"/>
                  </a:lnTo>
                  <a:lnTo>
                    <a:pt x="201930" y="1912620"/>
                  </a:lnTo>
                  <a:lnTo>
                    <a:pt x="203200" y="1911350"/>
                  </a:lnTo>
                  <a:lnTo>
                    <a:pt x="204470" y="1911350"/>
                  </a:lnTo>
                  <a:lnTo>
                    <a:pt x="266700" y="1875790"/>
                  </a:lnTo>
                  <a:lnTo>
                    <a:pt x="267970" y="1874520"/>
                  </a:lnTo>
                  <a:lnTo>
                    <a:pt x="269240" y="1874520"/>
                  </a:lnTo>
                  <a:lnTo>
                    <a:pt x="327660" y="1831340"/>
                  </a:lnTo>
                  <a:lnTo>
                    <a:pt x="330200" y="1828800"/>
                  </a:lnTo>
                  <a:lnTo>
                    <a:pt x="387350" y="1779270"/>
                  </a:lnTo>
                  <a:lnTo>
                    <a:pt x="387350" y="1778000"/>
                  </a:lnTo>
                  <a:lnTo>
                    <a:pt x="388620" y="1776730"/>
                  </a:lnTo>
                  <a:lnTo>
                    <a:pt x="443230" y="1718310"/>
                  </a:lnTo>
                  <a:lnTo>
                    <a:pt x="444500" y="1717040"/>
                  </a:lnTo>
                  <a:lnTo>
                    <a:pt x="495300" y="1653540"/>
                  </a:lnTo>
                  <a:lnTo>
                    <a:pt x="495300" y="1652270"/>
                  </a:lnTo>
                  <a:lnTo>
                    <a:pt x="496570" y="1651000"/>
                  </a:lnTo>
                  <a:lnTo>
                    <a:pt x="542290" y="1581150"/>
                  </a:lnTo>
                  <a:lnTo>
                    <a:pt x="543560" y="1579880"/>
                  </a:lnTo>
                  <a:lnTo>
                    <a:pt x="585470" y="1504950"/>
                  </a:lnTo>
                  <a:lnTo>
                    <a:pt x="585470" y="1503680"/>
                  </a:lnTo>
                  <a:lnTo>
                    <a:pt x="622300" y="1424940"/>
                  </a:lnTo>
                  <a:lnTo>
                    <a:pt x="623570" y="1423670"/>
                  </a:lnTo>
                  <a:lnTo>
                    <a:pt x="623570" y="1422400"/>
                  </a:lnTo>
                  <a:lnTo>
                    <a:pt x="655320" y="1341120"/>
                  </a:lnTo>
                  <a:lnTo>
                    <a:pt x="655320" y="1338580"/>
                  </a:lnTo>
                  <a:lnTo>
                    <a:pt x="680720" y="1253490"/>
                  </a:lnTo>
                  <a:lnTo>
                    <a:pt x="680720" y="1252220"/>
                  </a:lnTo>
                  <a:lnTo>
                    <a:pt x="699770" y="1164590"/>
                  </a:lnTo>
                  <a:lnTo>
                    <a:pt x="699770" y="1162050"/>
                  </a:lnTo>
                  <a:lnTo>
                    <a:pt x="711200" y="1073150"/>
                  </a:lnTo>
                  <a:lnTo>
                    <a:pt x="711200" y="1071880"/>
                  </a:lnTo>
                  <a:lnTo>
                    <a:pt x="685800" y="1070610"/>
                  </a:lnTo>
                  <a:lnTo>
                    <a:pt x="685482" y="1070571"/>
                  </a:lnTo>
                  <a:lnTo>
                    <a:pt x="711200" y="1071880"/>
                  </a:lnTo>
                  <a:lnTo>
                    <a:pt x="715010" y="981710"/>
                  </a:lnTo>
                  <a:lnTo>
                    <a:pt x="719937" y="895337"/>
                  </a:lnTo>
                  <a:lnTo>
                    <a:pt x="720090" y="895350"/>
                  </a:lnTo>
                  <a:lnTo>
                    <a:pt x="731520" y="806450"/>
                  </a:lnTo>
                  <a:lnTo>
                    <a:pt x="730554" y="806310"/>
                  </a:lnTo>
                  <a:lnTo>
                    <a:pt x="748779" y="722477"/>
                  </a:lnTo>
                  <a:lnTo>
                    <a:pt x="749300" y="722630"/>
                  </a:lnTo>
                  <a:lnTo>
                    <a:pt x="773099" y="638695"/>
                  </a:lnTo>
                  <a:lnTo>
                    <a:pt x="773430" y="638810"/>
                  </a:lnTo>
                  <a:lnTo>
                    <a:pt x="803109" y="558406"/>
                  </a:lnTo>
                  <a:lnTo>
                    <a:pt x="803910" y="558800"/>
                  </a:lnTo>
                  <a:lnTo>
                    <a:pt x="840028" y="480314"/>
                  </a:lnTo>
                  <a:lnTo>
                    <a:pt x="880846" y="407339"/>
                  </a:lnTo>
                  <a:lnTo>
                    <a:pt x="881380" y="407670"/>
                  </a:lnTo>
                  <a:lnTo>
                    <a:pt x="925563" y="340156"/>
                  </a:lnTo>
                  <a:lnTo>
                    <a:pt x="925830" y="340360"/>
                  </a:lnTo>
                  <a:lnTo>
                    <a:pt x="976630" y="275590"/>
                  </a:lnTo>
                  <a:lnTo>
                    <a:pt x="1027925" y="220548"/>
                  </a:lnTo>
                  <a:lnTo>
                    <a:pt x="1084580" y="170180"/>
                  </a:lnTo>
                  <a:lnTo>
                    <a:pt x="1084262" y="169849"/>
                  </a:lnTo>
                  <a:lnTo>
                    <a:pt x="1141730" y="128270"/>
                  </a:lnTo>
                  <a:lnTo>
                    <a:pt x="1201420" y="95250"/>
                  </a:lnTo>
                  <a:lnTo>
                    <a:pt x="1201293" y="95046"/>
                  </a:lnTo>
                  <a:lnTo>
                    <a:pt x="1259039" y="71945"/>
                  </a:lnTo>
                  <a:lnTo>
                    <a:pt x="1322070" y="55880"/>
                  </a:lnTo>
                  <a:lnTo>
                    <a:pt x="1321955" y="55460"/>
                  </a:lnTo>
                  <a:lnTo>
                    <a:pt x="1351280" y="52070"/>
                  </a:lnTo>
                  <a:lnTo>
                    <a:pt x="1381760" y="50800"/>
                  </a:lnTo>
                  <a:close/>
                </a:path>
              </a:pathLst>
            </a:custGeom>
            <a:solidFill>
              <a:srgbClr val="FF00FF"/>
            </a:solidFill>
          </p:spPr>
          <p:txBody>
            <a:bodyPr wrap="square" lIns="0" tIns="0" rIns="0" bIns="0" rtlCol="0"/>
            <a:lstStyle/>
            <a:p>
              <a:endParaRPr sz="1270"/>
            </a:p>
          </p:txBody>
        </p:sp>
        <p:sp>
          <p:nvSpPr>
            <p:cNvPr id="26" name="object 26"/>
            <p:cNvSpPr/>
            <p:nvPr/>
          </p:nvSpPr>
          <p:spPr>
            <a:xfrm>
              <a:off x="7773670" y="3281680"/>
              <a:ext cx="746759" cy="749300"/>
            </a:xfrm>
            <a:prstGeom prst="rect">
              <a:avLst/>
            </a:prstGeom>
            <a:blipFill>
              <a:blip r:embed="rId2" cstate="print"/>
              <a:stretch>
                <a:fillRect/>
              </a:stretch>
            </a:blipFill>
          </p:spPr>
          <p:txBody>
            <a:bodyPr wrap="square" lIns="0" tIns="0" rIns="0" bIns="0" rtlCol="0"/>
            <a:lstStyle/>
            <a:p>
              <a:endParaRPr sz="1270"/>
            </a:p>
          </p:txBody>
        </p:sp>
      </p:grpSp>
      <p:sp>
        <p:nvSpPr>
          <p:cNvPr id="27" name="object 27"/>
          <p:cNvSpPr txBox="1"/>
          <p:nvPr/>
        </p:nvSpPr>
        <p:spPr>
          <a:xfrm>
            <a:off x="5201946" y="4898489"/>
            <a:ext cx="84645" cy="123197"/>
          </a:xfrm>
          <a:prstGeom prst="rect">
            <a:avLst/>
          </a:prstGeom>
        </p:spPr>
        <p:txBody>
          <a:bodyPr vert="horz" wrap="square" lIns="0" tIns="11516" rIns="0" bIns="0" rtlCol="0">
            <a:spAutoFit/>
          </a:bodyPr>
          <a:lstStyle/>
          <a:p>
            <a:pPr marL="11516">
              <a:spcBef>
                <a:spcPts val="91"/>
              </a:spcBef>
            </a:pPr>
            <a:r>
              <a:rPr sz="725" dirty="0"/>
              <a:t>V</a:t>
            </a:r>
            <a:endParaRPr sz="725"/>
          </a:p>
        </p:txBody>
      </p:sp>
      <p:grpSp>
        <p:nvGrpSpPr>
          <p:cNvPr id="28" name="object 28"/>
          <p:cNvGrpSpPr/>
          <p:nvPr/>
        </p:nvGrpSpPr>
        <p:grpSpPr>
          <a:xfrm>
            <a:off x="6439173" y="4646650"/>
            <a:ext cx="58158" cy="585608"/>
            <a:chOff x="7100977" y="5121047"/>
            <a:chExt cx="64135" cy="645795"/>
          </a:xfrm>
        </p:grpSpPr>
        <p:sp>
          <p:nvSpPr>
            <p:cNvPr id="29" name="object 29"/>
            <p:cNvSpPr/>
            <p:nvPr/>
          </p:nvSpPr>
          <p:spPr>
            <a:xfrm>
              <a:off x="7105649" y="5125719"/>
              <a:ext cx="54610" cy="636270"/>
            </a:xfrm>
            <a:custGeom>
              <a:avLst/>
              <a:gdLst/>
              <a:ahLst/>
              <a:cxnLst/>
              <a:rect l="l" t="t" r="r" b="b"/>
              <a:pathLst>
                <a:path w="54609" h="636270">
                  <a:moveTo>
                    <a:pt x="54609" y="317499"/>
                  </a:moveTo>
                  <a:lnTo>
                    <a:pt x="52984" y="388342"/>
                  </a:lnTo>
                  <a:lnTo>
                    <a:pt x="48448" y="454563"/>
                  </a:lnTo>
                  <a:lnTo>
                    <a:pt x="41513" y="513876"/>
                  </a:lnTo>
                  <a:lnTo>
                    <a:pt x="32690" y="563991"/>
                  </a:lnTo>
                  <a:lnTo>
                    <a:pt x="22489" y="602620"/>
                  </a:lnTo>
                  <a:lnTo>
                    <a:pt x="0" y="636269"/>
                  </a:lnTo>
                  <a:lnTo>
                    <a:pt x="12222" y="627809"/>
                  </a:lnTo>
                  <a:lnTo>
                    <a:pt x="33756" y="565990"/>
                  </a:lnTo>
                  <a:lnTo>
                    <a:pt x="42313" y="516541"/>
                  </a:lnTo>
                  <a:lnTo>
                    <a:pt x="48893" y="457340"/>
                  </a:lnTo>
                  <a:lnTo>
                    <a:pt x="53117" y="390341"/>
                  </a:lnTo>
                  <a:lnTo>
                    <a:pt x="54609" y="317499"/>
                  </a:lnTo>
                  <a:close/>
                </a:path>
                <a:path w="54609" h="636270">
                  <a:moveTo>
                    <a:pt x="0" y="0"/>
                  </a:moveTo>
                  <a:lnTo>
                    <a:pt x="22489" y="33619"/>
                  </a:lnTo>
                  <a:lnTo>
                    <a:pt x="32690" y="72178"/>
                  </a:lnTo>
                  <a:lnTo>
                    <a:pt x="41513" y="122156"/>
                  </a:lnTo>
                  <a:lnTo>
                    <a:pt x="48448" y="181243"/>
                  </a:lnTo>
                  <a:lnTo>
                    <a:pt x="52984" y="247127"/>
                  </a:lnTo>
                  <a:lnTo>
                    <a:pt x="54609" y="317499"/>
                  </a:lnTo>
                  <a:lnTo>
                    <a:pt x="53117" y="245128"/>
                  </a:lnTo>
                  <a:lnTo>
                    <a:pt x="48893" y="178466"/>
                  </a:lnTo>
                  <a:lnTo>
                    <a:pt x="42313" y="119491"/>
                  </a:lnTo>
                  <a:lnTo>
                    <a:pt x="33756" y="70179"/>
                  </a:lnTo>
                  <a:lnTo>
                    <a:pt x="23600" y="32509"/>
                  </a:lnTo>
                  <a:lnTo>
                    <a:pt x="12222" y="8456"/>
                  </a:lnTo>
                  <a:lnTo>
                    <a:pt x="0" y="0"/>
                  </a:lnTo>
                  <a:close/>
                </a:path>
              </a:pathLst>
            </a:custGeom>
            <a:solidFill>
              <a:srgbClr val="BADFE2"/>
            </a:solidFill>
          </p:spPr>
          <p:txBody>
            <a:bodyPr wrap="square" lIns="0" tIns="0" rIns="0" bIns="0" rtlCol="0"/>
            <a:lstStyle/>
            <a:p>
              <a:endParaRPr sz="1270"/>
            </a:p>
          </p:txBody>
        </p:sp>
        <p:sp>
          <p:nvSpPr>
            <p:cNvPr id="30" name="object 30"/>
            <p:cNvSpPr/>
            <p:nvPr/>
          </p:nvSpPr>
          <p:spPr>
            <a:xfrm>
              <a:off x="7105649" y="5125719"/>
              <a:ext cx="54610" cy="636270"/>
            </a:xfrm>
            <a:custGeom>
              <a:avLst/>
              <a:gdLst/>
              <a:ahLst/>
              <a:cxnLst/>
              <a:rect l="l" t="t" r="r" b="b"/>
              <a:pathLst>
                <a:path w="54609" h="636270">
                  <a:moveTo>
                    <a:pt x="0" y="0"/>
                  </a:moveTo>
                  <a:lnTo>
                    <a:pt x="22489" y="33619"/>
                  </a:lnTo>
                  <a:lnTo>
                    <a:pt x="32690" y="72178"/>
                  </a:lnTo>
                  <a:lnTo>
                    <a:pt x="41513" y="122156"/>
                  </a:lnTo>
                  <a:lnTo>
                    <a:pt x="48448" y="181243"/>
                  </a:lnTo>
                  <a:lnTo>
                    <a:pt x="52984" y="247127"/>
                  </a:lnTo>
                  <a:lnTo>
                    <a:pt x="54609" y="317499"/>
                  </a:lnTo>
                  <a:lnTo>
                    <a:pt x="52984" y="388342"/>
                  </a:lnTo>
                  <a:lnTo>
                    <a:pt x="48448" y="454563"/>
                  </a:lnTo>
                  <a:lnTo>
                    <a:pt x="41513" y="513876"/>
                  </a:lnTo>
                  <a:lnTo>
                    <a:pt x="32690" y="563991"/>
                  </a:lnTo>
                  <a:lnTo>
                    <a:pt x="22489" y="602620"/>
                  </a:lnTo>
                  <a:lnTo>
                    <a:pt x="0" y="636269"/>
                  </a:lnTo>
                  <a:lnTo>
                    <a:pt x="12222" y="627809"/>
                  </a:lnTo>
                  <a:lnTo>
                    <a:pt x="33756" y="565990"/>
                  </a:lnTo>
                  <a:lnTo>
                    <a:pt x="42313" y="516541"/>
                  </a:lnTo>
                  <a:lnTo>
                    <a:pt x="48893" y="457340"/>
                  </a:lnTo>
                  <a:lnTo>
                    <a:pt x="53117" y="390341"/>
                  </a:lnTo>
                  <a:lnTo>
                    <a:pt x="54609" y="317499"/>
                  </a:lnTo>
                  <a:lnTo>
                    <a:pt x="53117" y="245128"/>
                  </a:lnTo>
                  <a:lnTo>
                    <a:pt x="48893" y="178466"/>
                  </a:lnTo>
                  <a:lnTo>
                    <a:pt x="42313" y="119491"/>
                  </a:lnTo>
                  <a:lnTo>
                    <a:pt x="33756" y="70179"/>
                  </a:lnTo>
                  <a:lnTo>
                    <a:pt x="23600" y="32509"/>
                  </a:lnTo>
                  <a:lnTo>
                    <a:pt x="0" y="0"/>
                  </a:lnTo>
                  <a:close/>
                </a:path>
              </a:pathLst>
            </a:custGeom>
            <a:ln w="9344">
              <a:solidFill>
                <a:srgbClr val="000000"/>
              </a:solidFill>
            </a:ln>
          </p:spPr>
          <p:txBody>
            <a:bodyPr wrap="square" lIns="0" tIns="0" rIns="0" bIns="0" rtlCol="0"/>
            <a:lstStyle/>
            <a:p>
              <a:endParaRPr sz="1270"/>
            </a:p>
          </p:txBody>
        </p:sp>
      </p:grpSp>
      <p:grpSp>
        <p:nvGrpSpPr>
          <p:cNvPr id="31" name="object 31"/>
          <p:cNvGrpSpPr/>
          <p:nvPr/>
        </p:nvGrpSpPr>
        <p:grpSpPr>
          <a:xfrm>
            <a:off x="5178913" y="3744547"/>
            <a:ext cx="1189641" cy="1531678"/>
            <a:chOff x="5711190" y="4126229"/>
            <a:chExt cx="1311910" cy="1689100"/>
          </a:xfrm>
        </p:grpSpPr>
        <p:sp>
          <p:nvSpPr>
            <p:cNvPr id="32" name="object 32"/>
            <p:cNvSpPr/>
            <p:nvPr/>
          </p:nvSpPr>
          <p:spPr>
            <a:xfrm>
              <a:off x="6028690" y="5125719"/>
              <a:ext cx="55880" cy="636270"/>
            </a:xfrm>
            <a:custGeom>
              <a:avLst/>
              <a:gdLst/>
              <a:ahLst/>
              <a:cxnLst/>
              <a:rect l="l" t="t" r="r" b="b"/>
              <a:pathLst>
                <a:path w="55879" h="636270">
                  <a:moveTo>
                    <a:pt x="0" y="317499"/>
                  </a:moveTo>
                  <a:lnTo>
                    <a:pt x="1495" y="390341"/>
                  </a:lnTo>
                  <a:lnTo>
                    <a:pt x="5746" y="457340"/>
                  </a:lnTo>
                  <a:lnTo>
                    <a:pt x="12396" y="516541"/>
                  </a:lnTo>
                  <a:lnTo>
                    <a:pt x="21090" y="565990"/>
                  </a:lnTo>
                  <a:lnTo>
                    <a:pt x="31472" y="603731"/>
                  </a:lnTo>
                  <a:lnTo>
                    <a:pt x="55880" y="636269"/>
                  </a:lnTo>
                  <a:lnTo>
                    <a:pt x="43987" y="627476"/>
                  </a:lnTo>
                  <a:lnTo>
                    <a:pt x="32583" y="602620"/>
                  </a:lnTo>
                  <a:lnTo>
                    <a:pt x="22156" y="563991"/>
                  </a:lnTo>
                  <a:lnTo>
                    <a:pt x="13196" y="513876"/>
                  </a:lnTo>
                  <a:lnTo>
                    <a:pt x="6190" y="454563"/>
                  </a:lnTo>
                  <a:lnTo>
                    <a:pt x="1629" y="388342"/>
                  </a:lnTo>
                  <a:lnTo>
                    <a:pt x="0" y="317499"/>
                  </a:lnTo>
                  <a:close/>
                </a:path>
                <a:path w="55879" h="636270">
                  <a:moveTo>
                    <a:pt x="55880" y="0"/>
                  </a:moveTo>
                  <a:lnTo>
                    <a:pt x="31472" y="32509"/>
                  </a:lnTo>
                  <a:lnTo>
                    <a:pt x="21090" y="70179"/>
                  </a:lnTo>
                  <a:lnTo>
                    <a:pt x="12396" y="119491"/>
                  </a:lnTo>
                  <a:lnTo>
                    <a:pt x="5746" y="178466"/>
                  </a:lnTo>
                  <a:lnTo>
                    <a:pt x="1495" y="245128"/>
                  </a:lnTo>
                  <a:lnTo>
                    <a:pt x="0" y="317499"/>
                  </a:lnTo>
                  <a:lnTo>
                    <a:pt x="1629" y="247127"/>
                  </a:lnTo>
                  <a:lnTo>
                    <a:pt x="6190" y="181243"/>
                  </a:lnTo>
                  <a:lnTo>
                    <a:pt x="13196" y="122156"/>
                  </a:lnTo>
                  <a:lnTo>
                    <a:pt x="22156" y="72178"/>
                  </a:lnTo>
                  <a:lnTo>
                    <a:pt x="32583" y="33619"/>
                  </a:lnTo>
                  <a:lnTo>
                    <a:pt x="43987" y="8790"/>
                  </a:lnTo>
                  <a:lnTo>
                    <a:pt x="55880" y="0"/>
                  </a:lnTo>
                  <a:close/>
                </a:path>
              </a:pathLst>
            </a:custGeom>
            <a:solidFill>
              <a:srgbClr val="BADFE2"/>
            </a:solidFill>
          </p:spPr>
          <p:txBody>
            <a:bodyPr wrap="square" lIns="0" tIns="0" rIns="0" bIns="0" rtlCol="0"/>
            <a:lstStyle/>
            <a:p>
              <a:endParaRPr sz="1270"/>
            </a:p>
          </p:txBody>
        </p:sp>
        <p:sp>
          <p:nvSpPr>
            <p:cNvPr id="33" name="object 33"/>
            <p:cNvSpPr/>
            <p:nvPr/>
          </p:nvSpPr>
          <p:spPr>
            <a:xfrm>
              <a:off x="6028690" y="5125719"/>
              <a:ext cx="55880" cy="636270"/>
            </a:xfrm>
            <a:custGeom>
              <a:avLst/>
              <a:gdLst/>
              <a:ahLst/>
              <a:cxnLst/>
              <a:rect l="l" t="t" r="r" b="b"/>
              <a:pathLst>
                <a:path w="55879" h="636270">
                  <a:moveTo>
                    <a:pt x="55880" y="0"/>
                  </a:moveTo>
                  <a:lnTo>
                    <a:pt x="32583" y="33619"/>
                  </a:lnTo>
                  <a:lnTo>
                    <a:pt x="22156" y="72178"/>
                  </a:lnTo>
                  <a:lnTo>
                    <a:pt x="13196" y="122156"/>
                  </a:lnTo>
                  <a:lnTo>
                    <a:pt x="6190" y="181243"/>
                  </a:lnTo>
                  <a:lnTo>
                    <a:pt x="1629" y="247127"/>
                  </a:lnTo>
                  <a:lnTo>
                    <a:pt x="0" y="317499"/>
                  </a:lnTo>
                  <a:lnTo>
                    <a:pt x="1629" y="388342"/>
                  </a:lnTo>
                  <a:lnTo>
                    <a:pt x="6190" y="454563"/>
                  </a:lnTo>
                  <a:lnTo>
                    <a:pt x="13196" y="513876"/>
                  </a:lnTo>
                  <a:lnTo>
                    <a:pt x="22156" y="563991"/>
                  </a:lnTo>
                  <a:lnTo>
                    <a:pt x="32583" y="602620"/>
                  </a:lnTo>
                  <a:lnTo>
                    <a:pt x="55880" y="636269"/>
                  </a:lnTo>
                  <a:lnTo>
                    <a:pt x="43187" y="627809"/>
                  </a:lnTo>
                  <a:lnTo>
                    <a:pt x="21090" y="565990"/>
                  </a:lnTo>
                  <a:lnTo>
                    <a:pt x="12396" y="516541"/>
                  </a:lnTo>
                  <a:lnTo>
                    <a:pt x="5746" y="457340"/>
                  </a:lnTo>
                  <a:lnTo>
                    <a:pt x="1495" y="390341"/>
                  </a:lnTo>
                  <a:lnTo>
                    <a:pt x="0" y="317499"/>
                  </a:lnTo>
                  <a:lnTo>
                    <a:pt x="1495" y="245128"/>
                  </a:lnTo>
                  <a:lnTo>
                    <a:pt x="5746" y="178466"/>
                  </a:lnTo>
                  <a:lnTo>
                    <a:pt x="12396" y="119491"/>
                  </a:lnTo>
                  <a:lnTo>
                    <a:pt x="21090" y="70179"/>
                  </a:lnTo>
                  <a:lnTo>
                    <a:pt x="31472" y="32509"/>
                  </a:lnTo>
                  <a:lnTo>
                    <a:pt x="55880" y="0"/>
                  </a:lnTo>
                  <a:close/>
                </a:path>
              </a:pathLst>
            </a:custGeom>
            <a:ln w="9344">
              <a:solidFill>
                <a:srgbClr val="000000"/>
              </a:solidFill>
            </a:ln>
          </p:spPr>
          <p:txBody>
            <a:bodyPr wrap="square" lIns="0" tIns="0" rIns="0" bIns="0" rtlCol="0"/>
            <a:lstStyle/>
            <a:p>
              <a:endParaRPr sz="1270"/>
            </a:p>
          </p:txBody>
        </p:sp>
        <p:sp>
          <p:nvSpPr>
            <p:cNvPr id="34" name="object 34"/>
            <p:cNvSpPr/>
            <p:nvPr/>
          </p:nvSpPr>
          <p:spPr>
            <a:xfrm>
              <a:off x="5711190" y="4126229"/>
              <a:ext cx="923290" cy="1545590"/>
            </a:xfrm>
            <a:custGeom>
              <a:avLst/>
              <a:gdLst/>
              <a:ahLst/>
              <a:cxnLst/>
              <a:rect l="l" t="t" r="r" b="b"/>
              <a:pathLst>
                <a:path w="923290" h="1545589">
                  <a:moveTo>
                    <a:pt x="923290" y="49530"/>
                  </a:moveTo>
                  <a:lnTo>
                    <a:pt x="922007" y="25400"/>
                  </a:lnTo>
                  <a:lnTo>
                    <a:pt x="919480" y="0"/>
                  </a:lnTo>
                  <a:lnTo>
                    <a:pt x="899160" y="1270"/>
                  </a:lnTo>
                  <a:lnTo>
                    <a:pt x="896607" y="1270"/>
                  </a:lnTo>
                  <a:lnTo>
                    <a:pt x="875030" y="3810"/>
                  </a:lnTo>
                  <a:lnTo>
                    <a:pt x="872490" y="3810"/>
                  </a:lnTo>
                  <a:lnTo>
                    <a:pt x="850900" y="10160"/>
                  </a:lnTo>
                  <a:lnTo>
                    <a:pt x="848360" y="10160"/>
                  </a:lnTo>
                  <a:lnTo>
                    <a:pt x="828040" y="17780"/>
                  </a:lnTo>
                  <a:lnTo>
                    <a:pt x="825500" y="17780"/>
                  </a:lnTo>
                  <a:lnTo>
                    <a:pt x="824230" y="19050"/>
                  </a:lnTo>
                  <a:lnTo>
                    <a:pt x="782320" y="39370"/>
                  </a:lnTo>
                  <a:lnTo>
                    <a:pt x="781050" y="39370"/>
                  </a:lnTo>
                  <a:lnTo>
                    <a:pt x="779780" y="40640"/>
                  </a:lnTo>
                  <a:lnTo>
                    <a:pt x="739140" y="68580"/>
                  </a:lnTo>
                  <a:lnTo>
                    <a:pt x="736600" y="68580"/>
                  </a:lnTo>
                  <a:lnTo>
                    <a:pt x="736600" y="69850"/>
                  </a:lnTo>
                  <a:lnTo>
                    <a:pt x="695960" y="104152"/>
                  </a:lnTo>
                  <a:lnTo>
                    <a:pt x="694690" y="105410"/>
                  </a:lnTo>
                  <a:lnTo>
                    <a:pt x="656590" y="146050"/>
                  </a:lnTo>
                  <a:lnTo>
                    <a:pt x="655320" y="146050"/>
                  </a:lnTo>
                  <a:lnTo>
                    <a:pt x="655320" y="147320"/>
                  </a:lnTo>
                  <a:lnTo>
                    <a:pt x="674027" y="162293"/>
                  </a:lnTo>
                  <a:lnTo>
                    <a:pt x="674928" y="163144"/>
                  </a:lnTo>
                  <a:lnTo>
                    <a:pt x="655320" y="147320"/>
                  </a:lnTo>
                  <a:lnTo>
                    <a:pt x="618490" y="191770"/>
                  </a:lnTo>
                  <a:lnTo>
                    <a:pt x="618490" y="193040"/>
                  </a:lnTo>
                  <a:lnTo>
                    <a:pt x="617220" y="194310"/>
                  </a:lnTo>
                  <a:lnTo>
                    <a:pt x="584200" y="245110"/>
                  </a:lnTo>
                  <a:lnTo>
                    <a:pt x="582930" y="245110"/>
                  </a:lnTo>
                  <a:lnTo>
                    <a:pt x="582930" y="246380"/>
                  </a:lnTo>
                  <a:lnTo>
                    <a:pt x="551180" y="300990"/>
                  </a:lnTo>
                  <a:lnTo>
                    <a:pt x="551180" y="302260"/>
                  </a:lnTo>
                  <a:lnTo>
                    <a:pt x="523240" y="360680"/>
                  </a:lnTo>
                  <a:lnTo>
                    <a:pt x="523240" y="361950"/>
                  </a:lnTo>
                  <a:lnTo>
                    <a:pt x="521970" y="361950"/>
                  </a:lnTo>
                  <a:lnTo>
                    <a:pt x="497840" y="424180"/>
                  </a:lnTo>
                  <a:lnTo>
                    <a:pt x="497840" y="425450"/>
                  </a:lnTo>
                  <a:lnTo>
                    <a:pt x="476250" y="490220"/>
                  </a:lnTo>
                  <a:lnTo>
                    <a:pt x="476250" y="491490"/>
                  </a:lnTo>
                  <a:lnTo>
                    <a:pt x="459740" y="558800"/>
                  </a:lnTo>
                  <a:lnTo>
                    <a:pt x="458470" y="560070"/>
                  </a:lnTo>
                  <a:lnTo>
                    <a:pt x="445770" y="628650"/>
                  </a:lnTo>
                  <a:lnTo>
                    <a:pt x="445770" y="629920"/>
                  </a:lnTo>
                  <a:lnTo>
                    <a:pt x="438150" y="699770"/>
                  </a:lnTo>
                  <a:lnTo>
                    <a:pt x="438150" y="702310"/>
                  </a:lnTo>
                  <a:lnTo>
                    <a:pt x="435610" y="772160"/>
                  </a:lnTo>
                  <a:lnTo>
                    <a:pt x="433158" y="839495"/>
                  </a:lnTo>
                  <a:lnTo>
                    <a:pt x="425577" y="908075"/>
                  </a:lnTo>
                  <a:lnTo>
                    <a:pt x="425450" y="908050"/>
                  </a:lnTo>
                  <a:lnTo>
                    <a:pt x="412750" y="976630"/>
                  </a:lnTo>
                  <a:lnTo>
                    <a:pt x="413372" y="976731"/>
                  </a:lnTo>
                  <a:lnTo>
                    <a:pt x="398068" y="1039075"/>
                  </a:lnTo>
                  <a:lnTo>
                    <a:pt x="397510" y="1038860"/>
                  </a:lnTo>
                  <a:lnTo>
                    <a:pt x="375920" y="1103630"/>
                  </a:lnTo>
                  <a:lnTo>
                    <a:pt x="376580" y="1103845"/>
                  </a:lnTo>
                  <a:lnTo>
                    <a:pt x="351790" y="1164590"/>
                  </a:lnTo>
                  <a:lnTo>
                    <a:pt x="352348" y="1164805"/>
                  </a:lnTo>
                  <a:lnTo>
                    <a:pt x="326034" y="1219822"/>
                  </a:lnTo>
                  <a:lnTo>
                    <a:pt x="296024" y="1272628"/>
                  </a:lnTo>
                  <a:lnTo>
                    <a:pt x="263436" y="1322489"/>
                  </a:lnTo>
                  <a:lnTo>
                    <a:pt x="262890" y="1322070"/>
                  </a:lnTo>
                  <a:lnTo>
                    <a:pt x="227330" y="1366520"/>
                  </a:lnTo>
                  <a:lnTo>
                    <a:pt x="190500" y="1404620"/>
                  </a:lnTo>
                  <a:lnTo>
                    <a:pt x="190982" y="1405089"/>
                  </a:lnTo>
                  <a:lnTo>
                    <a:pt x="155105" y="1435366"/>
                  </a:lnTo>
                  <a:lnTo>
                    <a:pt x="154940" y="1435100"/>
                  </a:lnTo>
                  <a:lnTo>
                    <a:pt x="136334" y="1447888"/>
                  </a:lnTo>
                  <a:lnTo>
                    <a:pt x="120650" y="1400810"/>
                  </a:lnTo>
                  <a:lnTo>
                    <a:pt x="0" y="1520190"/>
                  </a:lnTo>
                  <a:lnTo>
                    <a:pt x="168910" y="1545590"/>
                  </a:lnTo>
                  <a:lnTo>
                    <a:pt x="152908" y="1497622"/>
                  </a:lnTo>
                  <a:lnTo>
                    <a:pt x="182880" y="1477010"/>
                  </a:lnTo>
                  <a:lnTo>
                    <a:pt x="185420" y="1477010"/>
                  </a:lnTo>
                  <a:lnTo>
                    <a:pt x="185420" y="1475740"/>
                  </a:lnTo>
                  <a:lnTo>
                    <a:pt x="226060" y="1441450"/>
                  </a:lnTo>
                  <a:lnTo>
                    <a:pt x="227330" y="1440180"/>
                  </a:lnTo>
                  <a:lnTo>
                    <a:pt x="265430" y="1399540"/>
                  </a:lnTo>
                  <a:lnTo>
                    <a:pt x="266700" y="1399540"/>
                  </a:lnTo>
                  <a:lnTo>
                    <a:pt x="266700" y="1398270"/>
                  </a:lnTo>
                  <a:lnTo>
                    <a:pt x="247980" y="1383309"/>
                  </a:lnTo>
                  <a:lnTo>
                    <a:pt x="247015" y="1382395"/>
                  </a:lnTo>
                  <a:lnTo>
                    <a:pt x="266700" y="1398270"/>
                  </a:lnTo>
                  <a:lnTo>
                    <a:pt x="303530" y="1352550"/>
                  </a:lnTo>
                  <a:lnTo>
                    <a:pt x="304800" y="1351280"/>
                  </a:lnTo>
                  <a:lnTo>
                    <a:pt x="337820" y="1301750"/>
                  </a:lnTo>
                  <a:lnTo>
                    <a:pt x="339090" y="1300480"/>
                  </a:lnTo>
                  <a:lnTo>
                    <a:pt x="339090" y="1299210"/>
                  </a:lnTo>
                  <a:lnTo>
                    <a:pt x="369570" y="1244600"/>
                  </a:lnTo>
                  <a:lnTo>
                    <a:pt x="370840" y="1243330"/>
                  </a:lnTo>
                  <a:lnTo>
                    <a:pt x="398780" y="1184910"/>
                  </a:lnTo>
                  <a:lnTo>
                    <a:pt x="398780" y="1183640"/>
                  </a:lnTo>
                  <a:lnTo>
                    <a:pt x="400050" y="1183640"/>
                  </a:lnTo>
                  <a:lnTo>
                    <a:pt x="424180" y="1121410"/>
                  </a:lnTo>
                  <a:lnTo>
                    <a:pt x="424180" y="1120140"/>
                  </a:lnTo>
                  <a:lnTo>
                    <a:pt x="445770" y="1055370"/>
                  </a:lnTo>
                  <a:lnTo>
                    <a:pt x="445770" y="1052830"/>
                  </a:lnTo>
                  <a:lnTo>
                    <a:pt x="462280" y="986790"/>
                  </a:lnTo>
                  <a:lnTo>
                    <a:pt x="463550" y="985520"/>
                  </a:lnTo>
                  <a:lnTo>
                    <a:pt x="476250" y="916940"/>
                  </a:lnTo>
                  <a:lnTo>
                    <a:pt x="476250" y="914400"/>
                  </a:lnTo>
                  <a:lnTo>
                    <a:pt x="483870" y="845820"/>
                  </a:lnTo>
                  <a:lnTo>
                    <a:pt x="458470" y="843280"/>
                  </a:lnTo>
                  <a:lnTo>
                    <a:pt x="483870" y="843280"/>
                  </a:lnTo>
                  <a:lnTo>
                    <a:pt x="486410" y="773430"/>
                  </a:lnTo>
                  <a:lnTo>
                    <a:pt x="488899" y="704850"/>
                  </a:lnTo>
                  <a:lnTo>
                    <a:pt x="496430" y="637514"/>
                  </a:lnTo>
                  <a:lnTo>
                    <a:pt x="496570" y="637540"/>
                  </a:lnTo>
                  <a:lnTo>
                    <a:pt x="509270" y="568960"/>
                  </a:lnTo>
                  <a:lnTo>
                    <a:pt x="508635" y="568871"/>
                  </a:lnTo>
                  <a:lnTo>
                    <a:pt x="524217" y="505371"/>
                  </a:lnTo>
                  <a:lnTo>
                    <a:pt x="524510" y="505460"/>
                  </a:lnTo>
                  <a:lnTo>
                    <a:pt x="546100" y="441960"/>
                  </a:lnTo>
                  <a:lnTo>
                    <a:pt x="545439" y="441731"/>
                  </a:lnTo>
                  <a:lnTo>
                    <a:pt x="570230" y="381000"/>
                  </a:lnTo>
                  <a:lnTo>
                    <a:pt x="569658" y="380796"/>
                  </a:lnTo>
                  <a:lnTo>
                    <a:pt x="596900" y="323850"/>
                  </a:lnTo>
                  <a:lnTo>
                    <a:pt x="596480" y="323672"/>
                  </a:lnTo>
                  <a:lnTo>
                    <a:pt x="627380" y="271780"/>
                  </a:lnTo>
                  <a:lnTo>
                    <a:pt x="627049" y="271602"/>
                  </a:lnTo>
                  <a:lnTo>
                    <a:pt x="658571" y="223113"/>
                  </a:lnTo>
                  <a:lnTo>
                    <a:pt x="659130" y="223520"/>
                  </a:lnTo>
                  <a:lnTo>
                    <a:pt x="694690" y="179070"/>
                  </a:lnTo>
                  <a:lnTo>
                    <a:pt x="731520" y="140970"/>
                  </a:lnTo>
                  <a:lnTo>
                    <a:pt x="730999" y="140500"/>
                  </a:lnTo>
                  <a:lnTo>
                    <a:pt x="766470" y="109588"/>
                  </a:lnTo>
                  <a:lnTo>
                    <a:pt x="767080" y="110502"/>
                  </a:lnTo>
                  <a:lnTo>
                    <a:pt x="804240" y="84937"/>
                  </a:lnTo>
                  <a:lnTo>
                    <a:pt x="847090" y="64770"/>
                  </a:lnTo>
                  <a:lnTo>
                    <a:pt x="863409" y="58940"/>
                  </a:lnTo>
                  <a:lnTo>
                    <a:pt x="863600" y="59690"/>
                  </a:lnTo>
                  <a:lnTo>
                    <a:pt x="882523" y="53784"/>
                  </a:lnTo>
                  <a:lnTo>
                    <a:pt x="882650" y="54610"/>
                  </a:lnTo>
                  <a:lnTo>
                    <a:pt x="902957" y="50800"/>
                  </a:lnTo>
                  <a:lnTo>
                    <a:pt x="923290" y="49530"/>
                  </a:lnTo>
                  <a:close/>
                </a:path>
              </a:pathLst>
            </a:custGeom>
            <a:solidFill>
              <a:srgbClr val="FF00FF"/>
            </a:solidFill>
          </p:spPr>
          <p:txBody>
            <a:bodyPr wrap="square" lIns="0" tIns="0" rIns="0" bIns="0" rtlCol="0"/>
            <a:lstStyle/>
            <a:p>
              <a:endParaRPr sz="1270"/>
            </a:p>
          </p:txBody>
        </p:sp>
        <p:sp>
          <p:nvSpPr>
            <p:cNvPr id="35" name="object 35"/>
            <p:cNvSpPr/>
            <p:nvPr/>
          </p:nvSpPr>
          <p:spPr>
            <a:xfrm>
              <a:off x="6276340" y="5066029"/>
              <a:ext cx="746760" cy="749300"/>
            </a:xfrm>
            <a:prstGeom prst="rect">
              <a:avLst/>
            </a:prstGeom>
            <a:blipFill>
              <a:blip r:embed="rId2" cstate="print"/>
              <a:stretch>
                <a:fillRect/>
              </a:stretch>
            </a:blipFill>
          </p:spPr>
          <p:txBody>
            <a:bodyPr wrap="square" lIns="0" tIns="0" rIns="0" bIns="0" rtlCol="0"/>
            <a:lstStyle/>
            <a:p>
              <a:endParaRPr sz="1270"/>
            </a:p>
          </p:txBody>
        </p:sp>
      </p:grpSp>
      <p:sp>
        <p:nvSpPr>
          <p:cNvPr id="36" name="object 36"/>
          <p:cNvSpPr txBox="1"/>
          <p:nvPr/>
        </p:nvSpPr>
        <p:spPr>
          <a:xfrm>
            <a:off x="6641509" y="4871509"/>
            <a:ext cx="829161" cy="180906"/>
          </a:xfrm>
          <a:prstGeom prst="rect">
            <a:avLst/>
          </a:prstGeom>
        </p:spPr>
        <p:txBody>
          <a:bodyPr vert="horz" wrap="square" lIns="0" tIns="11516" rIns="0" bIns="0" rtlCol="0">
            <a:spAutoFit/>
          </a:bodyPr>
          <a:lstStyle/>
          <a:p>
            <a:pPr marL="11516">
              <a:spcBef>
                <a:spcPts val="91"/>
              </a:spcBef>
            </a:pPr>
            <a:r>
              <a:rPr lang="en-IN" sz="1100" dirty="0" smtClean="0"/>
              <a:t>= </a:t>
            </a:r>
            <a:r>
              <a:rPr sz="1100" dirty="0" smtClean="0"/>
              <a:t>30</a:t>
            </a:r>
            <a:r>
              <a:rPr sz="1100" spc="-59" dirty="0" smtClean="0"/>
              <a:t> </a:t>
            </a:r>
            <a:r>
              <a:rPr sz="1100" dirty="0"/>
              <a:t>points</a:t>
            </a:r>
          </a:p>
        </p:txBody>
      </p:sp>
      <p:sp>
        <p:nvSpPr>
          <p:cNvPr id="37" name="object 37"/>
          <p:cNvSpPr txBox="1"/>
          <p:nvPr/>
        </p:nvSpPr>
        <p:spPr>
          <a:xfrm>
            <a:off x="6696771" y="1714213"/>
            <a:ext cx="144530" cy="262787"/>
          </a:xfrm>
          <a:prstGeom prst="rect">
            <a:avLst/>
          </a:prstGeom>
        </p:spPr>
        <p:txBody>
          <a:bodyPr vert="horz" wrap="square" lIns="0" tIns="11516" rIns="0" bIns="0" rtlCol="0">
            <a:spAutoFit/>
          </a:bodyPr>
          <a:lstStyle/>
          <a:p>
            <a:pPr marL="11516">
              <a:spcBef>
                <a:spcPts val="91"/>
              </a:spcBef>
            </a:pPr>
            <a:r>
              <a:rPr sz="1632" dirty="0"/>
              <a:t>=</a:t>
            </a:r>
            <a:endParaRPr sz="1632"/>
          </a:p>
        </p:txBody>
      </p:sp>
      <p:sp>
        <p:nvSpPr>
          <p:cNvPr id="38" name="object 38"/>
          <p:cNvSpPr>
            <a:spLocks noChangeAspect="1"/>
          </p:cNvSpPr>
          <p:nvPr/>
        </p:nvSpPr>
        <p:spPr>
          <a:xfrm>
            <a:off x="5371174" y="1400494"/>
            <a:ext cx="1145648" cy="1138376"/>
          </a:xfrm>
          <a:prstGeom prst="rect">
            <a:avLst/>
          </a:prstGeom>
          <a:blipFill>
            <a:blip r:embed="rId3" cstate="print"/>
            <a:stretch>
              <a:fillRect/>
            </a:stretch>
          </a:blipFill>
        </p:spPr>
        <p:txBody>
          <a:bodyPr wrap="square" lIns="0" tIns="0" rIns="0" bIns="0" rtlCol="0"/>
          <a:lstStyle/>
          <a:p>
            <a:endParaRPr sz="1270"/>
          </a:p>
        </p:txBody>
      </p:sp>
      <p:sp>
        <p:nvSpPr>
          <p:cNvPr id="39" name="object 39"/>
          <p:cNvSpPr/>
          <p:nvPr/>
        </p:nvSpPr>
        <p:spPr>
          <a:xfrm>
            <a:off x="5691392" y="3062780"/>
            <a:ext cx="598851" cy="601154"/>
          </a:xfrm>
          <a:prstGeom prst="rect">
            <a:avLst/>
          </a:prstGeom>
          <a:blipFill>
            <a:blip r:embed="rId3" cstate="print"/>
            <a:stretch>
              <a:fillRect/>
            </a:stretch>
          </a:blipFill>
        </p:spPr>
        <p:txBody>
          <a:bodyPr wrap="square" lIns="0" tIns="0" rIns="0" bIns="0" rtlCol="0"/>
          <a:lstStyle/>
          <a:p>
            <a:endParaRPr sz="1270"/>
          </a:p>
        </p:txBody>
      </p:sp>
    </p:spTree>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286378" y="565125"/>
            <a:ext cx="6566060" cy="516895"/>
          </a:xfrm>
          <a:prstGeom prst="rect">
            <a:avLst/>
          </a:prstGeom>
        </p:spPr>
        <p:txBody>
          <a:bodyPr vert="horz" wrap="square" lIns="0" tIns="11516" rIns="0" bIns="0" rtlCol="0">
            <a:spAutoFit/>
          </a:bodyPr>
          <a:lstStyle/>
          <a:p>
            <a:pPr marL="11516">
              <a:spcBef>
                <a:spcPts val="91"/>
              </a:spcBef>
              <a:tabLst>
                <a:tab pos="2492716" algn="l"/>
              </a:tabLst>
            </a:pPr>
            <a:r>
              <a:rPr dirty="0"/>
              <a:t>2)</a:t>
            </a:r>
            <a:r>
              <a:rPr spc="14" dirty="0"/>
              <a:t> </a:t>
            </a:r>
            <a:r>
              <a:rPr spc="-5" dirty="0" smtClean="0"/>
              <a:t>Choose</a:t>
            </a:r>
            <a:r>
              <a:rPr lang="en-IN" spc="-5" dirty="0" smtClean="0"/>
              <a:t> </a:t>
            </a:r>
            <a:r>
              <a:rPr spc="-5" dirty="0" smtClean="0"/>
              <a:t>the </a:t>
            </a:r>
            <a:r>
              <a:rPr spc="-5" dirty="0"/>
              <a:t>target</a:t>
            </a:r>
            <a:r>
              <a:rPr spc="-54" dirty="0"/>
              <a:t> </a:t>
            </a:r>
            <a:r>
              <a:rPr dirty="0"/>
              <a:t>function</a:t>
            </a:r>
          </a:p>
        </p:txBody>
      </p:sp>
      <p:sp>
        <p:nvSpPr>
          <p:cNvPr id="3" name="object 3"/>
          <p:cNvSpPr txBox="1"/>
          <p:nvPr/>
        </p:nvSpPr>
        <p:spPr>
          <a:xfrm>
            <a:off x="641462" y="1757974"/>
            <a:ext cx="152592" cy="458226"/>
          </a:xfrm>
          <a:prstGeom prst="rect">
            <a:avLst/>
          </a:prstGeom>
        </p:spPr>
        <p:txBody>
          <a:bodyPr vert="horz" wrap="square" lIns="0" tIns="11516" rIns="0" bIns="0" rtlCol="0">
            <a:spAutoFit/>
          </a:bodyPr>
          <a:lstStyle/>
          <a:p>
            <a:pPr marL="11516">
              <a:spcBef>
                <a:spcPts val="91"/>
              </a:spcBef>
            </a:pPr>
            <a:r>
              <a:rPr sz="2902" dirty="0">
                <a:latin typeface="Times New Roman"/>
                <a:cs typeface="Times New Roman"/>
              </a:rPr>
              <a:t>•</a:t>
            </a:r>
            <a:endParaRPr sz="2902">
              <a:latin typeface="Times New Roman"/>
              <a:cs typeface="Times New Roman"/>
            </a:endParaRPr>
          </a:p>
        </p:txBody>
      </p:sp>
      <p:sp>
        <p:nvSpPr>
          <p:cNvPr id="4" name="object 4"/>
          <p:cNvSpPr txBox="1"/>
          <p:nvPr/>
        </p:nvSpPr>
        <p:spPr>
          <a:xfrm>
            <a:off x="1254133" y="1781007"/>
            <a:ext cx="6839574" cy="871904"/>
          </a:xfrm>
          <a:prstGeom prst="rect">
            <a:avLst/>
          </a:prstGeom>
        </p:spPr>
        <p:txBody>
          <a:bodyPr vert="horz" wrap="square" lIns="0" tIns="50672" rIns="0" bIns="0" rtlCol="0">
            <a:spAutoFit/>
          </a:bodyPr>
          <a:lstStyle/>
          <a:p>
            <a:pPr marL="11516" marR="4607">
              <a:lnSpc>
                <a:spcPts val="3237"/>
              </a:lnSpc>
              <a:spcBef>
                <a:spcPts val="399"/>
              </a:spcBef>
            </a:pPr>
            <a:r>
              <a:rPr sz="2902" spc="-5" dirty="0">
                <a:solidFill>
                  <a:srgbClr val="00007F"/>
                </a:solidFill>
              </a:rPr>
              <a:t>What values should the </a:t>
            </a:r>
            <a:r>
              <a:rPr sz="2902" spc="-9" dirty="0">
                <a:solidFill>
                  <a:srgbClr val="00007F"/>
                </a:solidFill>
              </a:rPr>
              <a:t>target </a:t>
            </a:r>
            <a:r>
              <a:rPr sz="2902" spc="-5" dirty="0">
                <a:solidFill>
                  <a:srgbClr val="00007F"/>
                </a:solidFill>
              </a:rPr>
              <a:t>function, </a:t>
            </a:r>
            <a:r>
              <a:rPr sz="2902" i="1" dirty="0">
                <a:solidFill>
                  <a:srgbClr val="00007F"/>
                </a:solidFill>
              </a:rPr>
              <a:t>V</a:t>
            </a:r>
            <a:r>
              <a:rPr sz="2902" dirty="0">
                <a:solidFill>
                  <a:srgbClr val="00007F"/>
                </a:solidFill>
              </a:rPr>
              <a:t>,  </a:t>
            </a:r>
            <a:r>
              <a:rPr sz="2902" spc="-9" dirty="0">
                <a:solidFill>
                  <a:srgbClr val="00007F"/>
                </a:solidFill>
              </a:rPr>
              <a:t>produce?</a:t>
            </a:r>
            <a:endParaRPr sz="2902"/>
          </a:p>
        </p:txBody>
      </p:sp>
      <p:sp>
        <p:nvSpPr>
          <p:cNvPr id="5" name="object 5"/>
          <p:cNvSpPr/>
          <p:nvPr/>
        </p:nvSpPr>
        <p:spPr>
          <a:xfrm>
            <a:off x="1727456" y="3103087"/>
            <a:ext cx="5552043" cy="1143576"/>
          </a:xfrm>
          <a:prstGeom prst="rect">
            <a:avLst/>
          </a:prstGeom>
          <a:blipFill>
            <a:blip r:embed="rId2" cstate="print"/>
            <a:stretch>
              <a:fillRect/>
            </a:stretch>
          </a:blipFill>
        </p:spPr>
        <p:txBody>
          <a:bodyPr wrap="square" lIns="0" tIns="0" rIns="0" bIns="0" rtlCol="0"/>
          <a:lstStyle/>
          <a:p>
            <a:endParaRPr sz="1270"/>
          </a:p>
        </p:txBody>
      </p:sp>
      <p:sp>
        <p:nvSpPr>
          <p:cNvPr id="6" name="object 6"/>
          <p:cNvSpPr txBox="1"/>
          <p:nvPr/>
        </p:nvSpPr>
        <p:spPr>
          <a:xfrm>
            <a:off x="885610" y="4950313"/>
            <a:ext cx="7168366" cy="402376"/>
          </a:xfrm>
          <a:prstGeom prst="rect">
            <a:avLst/>
          </a:prstGeom>
        </p:spPr>
        <p:txBody>
          <a:bodyPr vert="horz" wrap="square" lIns="0" tIns="11516" rIns="0" bIns="0" rtlCol="0">
            <a:spAutoFit/>
          </a:bodyPr>
          <a:lstStyle/>
          <a:p>
            <a:pPr marL="11516">
              <a:spcBef>
                <a:spcPts val="91"/>
              </a:spcBef>
            </a:pPr>
            <a:r>
              <a:rPr sz="2539" dirty="0"/>
              <a:t>…but </a:t>
            </a:r>
            <a:r>
              <a:rPr sz="2539" spc="-5" dirty="0"/>
              <a:t>what </a:t>
            </a:r>
            <a:r>
              <a:rPr sz="2539" dirty="0"/>
              <a:t>about boards </a:t>
            </a:r>
            <a:r>
              <a:rPr sz="2539" spc="-5" dirty="0"/>
              <a:t>in the middle </a:t>
            </a:r>
            <a:r>
              <a:rPr sz="2539" dirty="0"/>
              <a:t>of a</a:t>
            </a:r>
            <a:r>
              <a:rPr sz="2539" spc="23" dirty="0"/>
              <a:t> </a:t>
            </a:r>
            <a:r>
              <a:rPr sz="2539" spc="-5" dirty="0"/>
              <a:t>game?</a:t>
            </a:r>
            <a:endParaRPr sz="2539"/>
          </a:p>
        </p:txBody>
      </p:sp>
    </p:spTree>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286378" y="565125"/>
            <a:ext cx="6566060" cy="516895"/>
          </a:xfrm>
          <a:prstGeom prst="rect">
            <a:avLst/>
          </a:prstGeom>
        </p:spPr>
        <p:txBody>
          <a:bodyPr vert="horz" wrap="square" lIns="0" tIns="11516" rIns="0" bIns="0" rtlCol="0">
            <a:spAutoFit/>
          </a:bodyPr>
          <a:lstStyle/>
          <a:p>
            <a:pPr marL="11516">
              <a:spcBef>
                <a:spcPts val="91"/>
              </a:spcBef>
              <a:tabLst>
                <a:tab pos="2492716" algn="l"/>
              </a:tabLst>
            </a:pPr>
            <a:r>
              <a:rPr dirty="0"/>
              <a:t>2)</a:t>
            </a:r>
            <a:r>
              <a:rPr spc="14" dirty="0"/>
              <a:t> </a:t>
            </a:r>
            <a:r>
              <a:rPr spc="-5" dirty="0" smtClean="0"/>
              <a:t>Choose</a:t>
            </a:r>
            <a:r>
              <a:rPr lang="en-IN" spc="-5" dirty="0" smtClean="0"/>
              <a:t> </a:t>
            </a:r>
            <a:r>
              <a:rPr spc="-5" dirty="0" smtClean="0"/>
              <a:t>the </a:t>
            </a:r>
            <a:r>
              <a:rPr spc="-5" dirty="0"/>
              <a:t>target</a:t>
            </a:r>
            <a:r>
              <a:rPr spc="-54" dirty="0"/>
              <a:t> </a:t>
            </a:r>
            <a:r>
              <a:rPr dirty="0"/>
              <a:t>function</a:t>
            </a:r>
          </a:p>
        </p:txBody>
      </p:sp>
      <p:sp>
        <p:nvSpPr>
          <p:cNvPr id="3" name="object 3"/>
          <p:cNvSpPr/>
          <p:nvPr/>
        </p:nvSpPr>
        <p:spPr>
          <a:xfrm>
            <a:off x="1795402" y="1634749"/>
            <a:ext cx="5549740" cy="678313"/>
          </a:xfrm>
          <a:prstGeom prst="rect">
            <a:avLst/>
          </a:prstGeom>
          <a:blipFill>
            <a:blip r:embed="rId2" cstate="print"/>
            <a:stretch>
              <a:fillRect/>
            </a:stretch>
          </a:blipFill>
        </p:spPr>
        <p:txBody>
          <a:bodyPr wrap="square" lIns="0" tIns="0" rIns="0" bIns="0" rtlCol="0"/>
          <a:lstStyle/>
          <a:p>
            <a:endParaRPr sz="1270"/>
          </a:p>
        </p:txBody>
      </p:sp>
      <p:sp>
        <p:nvSpPr>
          <p:cNvPr id="4" name="object 4"/>
          <p:cNvSpPr/>
          <p:nvPr/>
        </p:nvSpPr>
        <p:spPr>
          <a:xfrm>
            <a:off x="1305957" y="3692724"/>
            <a:ext cx="1082539" cy="1082539"/>
          </a:xfrm>
          <a:prstGeom prst="rect">
            <a:avLst/>
          </a:prstGeom>
          <a:blipFill>
            <a:blip r:embed="rId3" cstate="print"/>
            <a:stretch>
              <a:fillRect/>
            </a:stretch>
          </a:blipFill>
        </p:spPr>
        <p:txBody>
          <a:bodyPr wrap="square" lIns="0" tIns="0" rIns="0" bIns="0" rtlCol="0"/>
          <a:lstStyle/>
          <a:p>
            <a:endParaRPr sz="1270"/>
          </a:p>
        </p:txBody>
      </p:sp>
      <p:sp>
        <p:nvSpPr>
          <p:cNvPr id="5" name="object 5"/>
          <p:cNvSpPr/>
          <p:nvPr/>
        </p:nvSpPr>
        <p:spPr>
          <a:xfrm>
            <a:off x="3525162" y="4081978"/>
            <a:ext cx="1174670" cy="1174670"/>
          </a:xfrm>
          <a:prstGeom prst="rect">
            <a:avLst/>
          </a:prstGeom>
          <a:blipFill>
            <a:blip r:embed="rId4" cstate="print"/>
            <a:stretch>
              <a:fillRect/>
            </a:stretch>
          </a:blipFill>
        </p:spPr>
        <p:txBody>
          <a:bodyPr wrap="square" lIns="0" tIns="0" rIns="0" bIns="0" rtlCol="0"/>
          <a:lstStyle/>
          <a:p>
            <a:endParaRPr sz="1270"/>
          </a:p>
        </p:txBody>
      </p:sp>
      <p:sp>
        <p:nvSpPr>
          <p:cNvPr id="6" name="object 6"/>
          <p:cNvSpPr/>
          <p:nvPr/>
        </p:nvSpPr>
        <p:spPr>
          <a:xfrm>
            <a:off x="6921340" y="3300016"/>
            <a:ext cx="1238010" cy="1216129"/>
          </a:xfrm>
          <a:prstGeom prst="rect">
            <a:avLst/>
          </a:prstGeom>
          <a:blipFill>
            <a:blip r:embed="rId5" cstate="print"/>
            <a:stretch>
              <a:fillRect/>
            </a:stretch>
          </a:blipFill>
        </p:spPr>
        <p:txBody>
          <a:bodyPr wrap="square" lIns="0" tIns="0" rIns="0" bIns="0" rtlCol="0"/>
          <a:lstStyle/>
          <a:p>
            <a:endParaRPr sz="1270"/>
          </a:p>
        </p:txBody>
      </p:sp>
      <p:sp>
        <p:nvSpPr>
          <p:cNvPr id="7" name="object 7"/>
          <p:cNvSpPr txBox="1"/>
          <p:nvPr/>
        </p:nvSpPr>
        <p:spPr>
          <a:xfrm>
            <a:off x="1636477" y="3115754"/>
            <a:ext cx="138772" cy="262787"/>
          </a:xfrm>
          <a:prstGeom prst="rect">
            <a:avLst/>
          </a:prstGeom>
        </p:spPr>
        <p:txBody>
          <a:bodyPr vert="horz" wrap="square" lIns="0" tIns="11516" rIns="0" bIns="0" rtlCol="0">
            <a:spAutoFit/>
          </a:bodyPr>
          <a:lstStyle/>
          <a:p>
            <a:pPr marL="11516">
              <a:spcBef>
                <a:spcPts val="91"/>
              </a:spcBef>
            </a:pPr>
            <a:r>
              <a:rPr sz="1632" dirty="0"/>
              <a:t>b</a:t>
            </a:r>
            <a:endParaRPr sz="1632"/>
          </a:p>
        </p:txBody>
      </p:sp>
      <p:sp>
        <p:nvSpPr>
          <p:cNvPr id="8" name="object 8"/>
          <p:cNvSpPr txBox="1"/>
          <p:nvPr/>
        </p:nvSpPr>
        <p:spPr>
          <a:xfrm>
            <a:off x="7447638" y="2792145"/>
            <a:ext cx="241844" cy="262787"/>
          </a:xfrm>
          <a:prstGeom prst="rect">
            <a:avLst/>
          </a:prstGeom>
        </p:spPr>
        <p:txBody>
          <a:bodyPr vert="horz" wrap="square" lIns="0" tIns="11516" rIns="0" bIns="0" rtlCol="0">
            <a:spAutoFit/>
          </a:bodyPr>
          <a:lstStyle/>
          <a:p>
            <a:pPr marL="11516">
              <a:spcBef>
                <a:spcPts val="91"/>
              </a:spcBef>
            </a:pPr>
            <a:r>
              <a:rPr sz="1632" dirty="0"/>
              <a:t>b</a:t>
            </a:r>
            <a:r>
              <a:rPr sz="1632" spc="-82" dirty="0"/>
              <a:t> </a:t>
            </a:r>
            <a:r>
              <a:rPr sz="1632" dirty="0"/>
              <a:t>‘</a:t>
            </a:r>
            <a:endParaRPr sz="1632"/>
          </a:p>
        </p:txBody>
      </p:sp>
      <p:sp>
        <p:nvSpPr>
          <p:cNvPr id="9" name="object 9"/>
          <p:cNvSpPr/>
          <p:nvPr/>
        </p:nvSpPr>
        <p:spPr>
          <a:xfrm>
            <a:off x="2476020" y="3093873"/>
            <a:ext cx="917855" cy="2425348"/>
          </a:xfrm>
          <a:custGeom>
            <a:avLst/>
            <a:gdLst/>
            <a:ahLst/>
            <a:cxnLst/>
            <a:rect l="l" t="t" r="r" b="b"/>
            <a:pathLst>
              <a:path w="1012189" h="2674620">
                <a:moveTo>
                  <a:pt x="1012190" y="1737360"/>
                </a:moveTo>
                <a:lnTo>
                  <a:pt x="957580" y="1673860"/>
                </a:lnTo>
                <a:lnTo>
                  <a:pt x="944956" y="1703489"/>
                </a:lnTo>
                <a:lnTo>
                  <a:pt x="16256" y="1306004"/>
                </a:lnTo>
                <a:lnTo>
                  <a:pt x="761631" y="66624"/>
                </a:lnTo>
                <a:lnTo>
                  <a:pt x="789940" y="83820"/>
                </a:lnTo>
                <a:lnTo>
                  <a:pt x="796290" y="0"/>
                </a:lnTo>
                <a:lnTo>
                  <a:pt x="725170" y="44450"/>
                </a:lnTo>
                <a:lnTo>
                  <a:pt x="753808" y="61874"/>
                </a:lnTo>
                <a:lnTo>
                  <a:pt x="7772" y="1302372"/>
                </a:lnTo>
                <a:lnTo>
                  <a:pt x="6350" y="1301750"/>
                </a:lnTo>
                <a:lnTo>
                  <a:pt x="4445" y="1306195"/>
                </a:lnTo>
                <a:lnTo>
                  <a:pt x="0" y="1308100"/>
                </a:lnTo>
                <a:lnTo>
                  <a:pt x="1485" y="1312811"/>
                </a:lnTo>
                <a:lnTo>
                  <a:pt x="1270" y="1313180"/>
                </a:lnTo>
                <a:lnTo>
                  <a:pt x="1689" y="1313472"/>
                </a:lnTo>
                <a:lnTo>
                  <a:pt x="410591" y="2603919"/>
                </a:lnTo>
                <a:lnTo>
                  <a:pt x="379730" y="2613660"/>
                </a:lnTo>
                <a:lnTo>
                  <a:pt x="438150" y="2674620"/>
                </a:lnTo>
                <a:lnTo>
                  <a:pt x="452120" y="2590800"/>
                </a:lnTo>
                <a:lnTo>
                  <a:pt x="419760" y="2601023"/>
                </a:lnTo>
                <a:lnTo>
                  <a:pt x="12204" y="1314792"/>
                </a:lnTo>
                <a:lnTo>
                  <a:pt x="941171" y="1712379"/>
                </a:lnTo>
                <a:lnTo>
                  <a:pt x="928370" y="1742440"/>
                </a:lnTo>
                <a:lnTo>
                  <a:pt x="1012190" y="1737360"/>
                </a:lnTo>
                <a:close/>
              </a:path>
            </a:pathLst>
          </a:custGeom>
          <a:solidFill>
            <a:srgbClr val="000000"/>
          </a:solidFill>
        </p:spPr>
        <p:txBody>
          <a:bodyPr wrap="square" lIns="0" tIns="0" rIns="0" bIns="0" rtlCol="0"/>
          <a:lstStyle/>
          <a:p>
            <a:endParaRPr sz="1270"/>
          </a:p>
        </p:txBody>
      </p:sp>
      <p:sp>
        <p:nvSpPr>
          <p:cNvPr id="10" name="object 10"/>
          <p:cNvSpPr/>
          <p:nvPr/>
        </p:nvSpPr>
        <p:spPr>
          <a:xfrm>
            <a:off x="4827664" y="3878138"/>
            <a:ext cx="656433" cy="1445305"/>
          </a:xfrm>
          <a:custGeom>
            <a:avLst/>
            <a:gdLst/>
            <a:ahLst/>
            <a:cxnLst/>
            <a:rect l="l" t="t" r="r" b="b"/>
            <a:pathLst>
              <a:path w="723900" h="1593850">
                <a:moveTo>
                  <a:pt x="723900" y="718820"/>
                </a:moveTo>
                <a:lnTo>
                  <a:pt x="645160" y="690880"/>
                </a:lnTo>
                <a:lnTo>
                  <a:pt x="649008" y="723315"/>
                </a:lnTo>
                <a:lnTo>
                  <a:pt x="12344" y="805205"/>
                </a:lnTo>
                <a:lnTo>
                  <a:pt x="472020" y="66255"/>
                </a:lnTo>
                <a:lnTo>
                  <a:pt x="500380" y="83820"/>
                </a:lnTo>
                <a:lnTo>
                  <a:pt x="508000" y="0"/>
                </a:lnTo>
                <a:lnTo>
                  <a:pt x="436880" y="44450"/>
                </a:lnTo>
                <a:lnTo>
                  <a:pt x="464248" y="61429"/>
                </a:lnTo>
                <a:lnTo>
                  <a:pt x="3276" y="802449"/>
                </a:lnTo>
                <a:lnTo>
                  <a:pt x="0" y="805180"/>
                </a:lnTo>
                <a:lnTo>
                  <a:pt x="850" y="806361"/>
                </a:lnTo>
                <a:lnTo>
                  <a:pt x="0" y="807720"/>
                </a:lnTo>
                <a:lnTo>
                  <a:pt x="3581" y="810107"/>
                </a:lnTo>
                <a:lnTo>
                  <a:pt x="5080" y="815340"/>
                </a:lnTo>
                <a:lnTo>
                  <a:pt x="7200" y="815073"/>
                </a:lnTo>
                <a:lnTo>
                  <a:pt x="531698" y="1535353"/>
                </a:lnTo>
                <a:lnTo>
                  <a:pt x="505460" y="1554480"/>
                </a:lnTo>
                <a:lnTo>
                  <a:pt x="580390" y="1593850"/>
                </a:lnTo>
                <a:lnTo>
                  <a:pt x="566420" y="1510030"/>
                </a:lnTo>
                <a:lnTo>
                  <a:pt x="539699" y="1529511"/>
                </a:lnTo>
                <a:lnTo>
                  <a:pt x="18402" y="813650"/>
                </a:lnTo>
                <a:lnTo>
                  <a:pt x="650201" y="733463"/>
                </a:lnTo>
                <a:lnTo>
                  <a:pt x="654050" y="765810"/>
                </a:lnTo>
                <a:lnTo>
                  <a:pt x="723900" y="718820"/>
                </a:lnTo>
                <a:close/>
              </a:path>
            </a:pathLst>
          </a:custGeom>
          <a:solidFill>
            <a:srgbClr val="000000"/>
          </a:solidFill>
        </p:spPr>
        <p:txBody>
          <a:bodyPr wrap="square" lIns="0" tIns="0" rIns="0" bIns="0" rtlCol="0"/>
          <a:lstStyle/>
          <a:p>
            <a:endParaRPr sz="1270"/>
          </a:p>
        </p:txBody>
      </p:sp>
      <p:sp>
        <p:nvSpPr>
          <p:cNvPr id="11" name="object 11"/>
          <p:cNvSpPr txBox="1"/>
          <p:nvPr/>
        </p:nvSpPr>
        <p:spPr>
          <a:xfrm>
            <a:off x="3316716" y="2855485"/>
            <a:ext cx="288485" cy="262787"/>
          </a:xfrm>
          <a:prstGeom prst="rect">
            <a:avLst/>
          </a:prstGeom>
        </p:spPr>
        <p:txBody>
          <a:bodyPr vert="horz" wrap="square" lIns="0" tIns="11516" rIns="0" bIns="0" rtlCol="0">
            <a:spAutoFit/>
          </a:bodyPr>
          <a:lstStyle/>
          <a:p>
            <a:pPr marL="11516">
              <a:spcBef>
                <a:spcPts val="91"/>
              </a:spcBef>
            </a:pPr>
            <a:r>
              <a:rPr sz="1632" dirty="0"/>
              <a:t>….</a:t>
            </a:r>
            <a:endParaRPr sz="1632"/>
          </a:p>
        </p:txBody>
      </p:sp>
      <p:sp>
        <p:nvSpPr>
          <p:cNvPr id="12" name="object 12"/>
          <p:cNvSpPr/>
          <p:nvPr/>
        </p:nvSpPr>
        <p:spPr>
          <a:xfrm>
            <a:off x="6331702" y="3942629"/>
            <a:ext cx="458351" cy="283303"/>
          </a:xfrm>
          <a:custGeom>
            <a:avLst/>
            <a:gdLst/>
            <a:ahLst/>
            <a:cxnLst/>
            <a:rect l="l" t="t" r="r" b="b"/>
            <a:pathLst>
              <a:path w="505459" h="312420">
                <a:moveTo>
                  <a:pt x="505460" y="0"/>
                </a:moveTo>
                <a:lnTo>
                  <a:pt x="421640" y="7620"/>
                </a:lnTo>
                <a:lnTo>
                  <a:pt x="438899" y="36042"/>
                </a:lnTo>
                <a:lnTo>
                  <a:pt x="0" y="304800"/>
                </a:lnTo>
                <a:lnTo>
                  <a:pt x="5080" y="312420"/>
                </a:lnTo>
                <a:lnTo>
                  <a:pt x="443661" y="43853"/>
                </a:lnTo>
                <a:lnTo>
                  <a:pt x="461010" y="72390"/>
                </a:lnTo>
                <a:lnTo>
                  <a:pt x="505460" y="0"/>
                </a:lnTo>
                <a:close/>
              </a:path>
            </a:pathLst>
          </a:custGeom>
          <a:solidFill>
            <a:srgbClr val="000000"/>
          </a:solidFill>
        </p:spPr>
        <p:txBody>
          <a:bodyPr wrap="square" lIns="0" tIns="0" rIns="0" bIns="0" rtlCol="0"/>
          <a:lstStyle/>
          <a:p>
            <a:endParaRPr sz="1270"/>
          </a:p>
        </p:txBody>
      </p:sp>
      <p:sp>
        <p:nvSpPr>
          <p:cNvPr id="13" name="object 13"/>
          <p:cNvSpPr txBox="1"/>
          <p:nvPr/>
        </p:nvSpPr>
        <p:spPr>
          <a:xfrm>
            <a:off x="2924006" y="3508463"/>
            <a:ext cx="5059143" cy="2279622"/>
          </a:xfrm>
          <a:prstGeom prst="rect">
            <a:avLst/>
          </a:prstGeom>
        </p:spPr>
        <p:txBody>
          <a:bodyPr vert="horz" wrap="square" lIns="0" tIns="11516" rIns="0" bIns="0" rtlCol="0">
            <a:spAutoFit/>
          </a:bodyPr>
          <a:lstStyle/>
          <a:p>
            <a:pPr marL="540117">
              <a:spcBef>
                <a:spcPts val="91"/>
              </a:spcBef>
            </a:pPr>
            <a:r>
              <a:rPr sz="1632" spc="-5" dirty="0"/>
              <a:t>successor( </a:t>
            </a:r>
            <a:r>
              <a:rPr sz="1632" dirty="0"/>
              <a:t>b</a:t>
            </a:r>
            <a:r>
              <a:rPr sz="1632" spc="-5" dirty="0"/>
              <a:t> </a:t>
            </a:r>
            <a:r>
              <a:rPr sz="1632" dirty="0"/>
              <a:t>)</a:t>
            </a:r>
            <a:endParaRPr sz="1632"/>
          </a:p>
          <a:p>
            <a:endParaRPr sz="1814"/>
          </a:p>
          <a:p>
            <a:pPr>
              <a:spcBef>
                <a:spcPts val="23"/>
              </a:spcBef>
            </a:pPr>
            <a:endParaRPr sz="2267"/>
          </a:p>
          <a:p>
            <a:pPr marL="975436" algn="ctr"/>
            <a:r>
              <a:rPr sz="1632" dirty="0"/>
              <a:t>….</a:t>
            </a:r>
            <a:endParaRPr sz="1632"/>
          </a:p>
          <a:p>
            <a:pPr marL="4131494" algn="ctr">
              <a:spcBef>
                <a:spcPts val="617"/>
              </a:spcBef>
            </a:pPr>
            <a:r>
              <a:rPr sz="1632" dirty="0">
                <a:solidFill>
                  <a:srgbClr val="CC0066"/>
                </a:solidFill>
              </a:rPr>
              <a:t>V(b</a:t>
            </a:r>
            <a:r>
              <a:rPr sz="1632" spc="-9" dirty="0">
                <a:solidFill>
                  <a:srgbClr val="CC0066"/>
                </a:solidFill>
              </a:rPr>
              <a:t>’</a:t>
            </a:r>
            <a:r>
              <a:rPr sz="1632" dirty="0">
                <a:solidFill>
                  <a:srgbClr val="CC0066"/>
                </a:solidFill>
              </a:rPr>
              <a:t>)</a:t>
            </a:r>
            <a:r>
              <a:rPr sz="1632" spc="9" dirty="0">
                <a:solidFill>
                  <a:srgbClr val="CC0066"/>
                </a:solidFill>
              </a:rPr>
              <a:t>=</a:t>
            </a:r>
            <a:r>
              <a:rPr sz="1632" spc="-5" dirty="0">
                <a:solidFill>
                  <a:srgbClr val="CC0066"/>
                </a:solidFill>
              </a:rPr>
              <a:t>1</a:t>
            </a:r>
            <a:r>
              <a:rPr sz="1632" spc="-14" dirty="0">
                <a:solidFill>
                  <a:srgbClr val="CC0066"/>
                </a:solidFill>
              </a:rPr>
              <a:t>0</a:t>
            </a:r>
            <a:r>
              <a:rPr sz="1632" dirty="0">
                <a:solidFill>
                  <a:srgbClr val="CC0066"/>
                </a:solidFill>
              </a:rPr>
              <a:t>0</a:t>
            </a:r>
            <a:endParaRPr sz="1632"/>
          </a:p>
          <a:p>
            <a:endParaRPr sz="1814"/>
          </a:p>
          <a:p>
            <a:endParaRPr sz="1814"/>
          </a:p>
          <a:p>
            <a:pPr marL="11516"/>
            <a:r>
              <a:rPr sz="1632" dirty="0"/>
              <a:t>….</a:t>
            </a:r>
            <a:endParaRPr sz="1632"/>
          </a:p>
        </p:txBody>
      </p:sp>
      <p:sp>
        <p:nvSpPr>
          <p:cNvPr id="14" name="object 14"/>
          <p:cNvSpPr txBox="1"/>
          <p:nvPr/>
        </p:nvSpPr>
        <p:spPr>
          <a:xfrm>
            <a:off x="885609" y="5881988"/>
            <a:ext cx="3810192" cy="402376"/>
          </a:xfrm>
          <a:prstGeom prst="rect">
            <a:avLst/>
          </a:prstGeom>
        </p:spPr>
        <p:txBody>
          <a:bodyPr vert="horz" wrap="square" lIns="0" tIns="11516" rIns="0" bIns="0" rtlCol="0">
            <a:spAutoFit/>
          </a:bodyPr>
          <a:lstStyle/>
          <a:p>
            <a:pPr marL="11516">
              <a:spcBef>
                <a:spcPts val="91"/>
              </a:spcBef>
            </a:pPr>
            <a:r>
              <a:rPr sz="2539" spc="-5" dirty="0">
                <a:solidFill>
                  <a:srgbClr val="FF0000"/>
                </a:solidFill>
              </a:rPr>
              <a:t>Not efficiently</a:t>
            </a:r>
            <a:r>
              <a:rPr sz="2539" spc="18" dirty="0">
                <a:solidFill>
                  <a:srgbClr val="FF0000"/>
                </a:solidFill>
              </a:rPr>
              <a:t> </a:t>
            </a:r>
            <a:r>
              <a:rPr sz="2539" spc="-5" dirty="0">
                <a:solidFill>
                  <a:srgbClr val="FF0000"/>
                </a:solidFill>
              </a:rPr>
              <a:t>computable!</a:t>
            </a:r>
            <a:endParaRPr sz="2539"/>
          </a:p>
        </p:txBody>
      </p:sp>
    </p:spTree>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286378" y="565125"/>
            <a:ext cx="6566060" cy="516895"/>
          </a:xfrm>
          <a:prstGeom prst="rect">
            <a:avLst/>
          </a:prstGeom>
        </p:spPr>
        <p:txBody>
          <a:bodyPr vert="horz" wrap="square" lIns="0" tIns="11516" rIns="0" bIns="0" rtlCol="0">
            <a:spAutoFit/>
          </a:bodyPr>
          <a:lstStyle/>
          <a:p>
            <a:pPr marL="11516">
              <a:spcBef>
                <a:spcPts val="91"/>
              </a:spcBef>
              <a:tabLst>
                <a:tab pos="2492716" algn="l"/>
              </a:tabLst>
            </a:pPr>
            <a:r>
              <a:rPr dirty="0"/>
              <a:t>2)</a:t>
            </a:r>
            <a:r>
              <a:rPr spc="14" dirty="0"/>
              <a:t> </a:t>
            </a:r>
            <a:r>
              <a:rPr spc="-5" dirty="0" smtClean="0"/>
              <a:t>Choose</a:t>
            </a:r>
            <a:r>
              <a:rPr lang="en-IN" spc="-5" dirty="0" smtClean="0"/>
              <a:t> </a:t>
            </a:r>
            <a:r>
              <a:rPr spc="-5" dirty="0" smtClean="0"/>
              <a:t>the </a:t>
            </a:r>
            <a:r>
              <a:rPr spc="-5" dirty="0"/>
              <a:t>target</a:t>
            </a:r>
            <a:r>
              <a:rPr spc="-54" dirty="0"/>
              <a:t> </a:t>
            </a:r>
            <a:r>
              <a:rPr dirty="0"/>
              <a:t>function</a:t>
            </a:r>
          </a:p>
        </p:txBody>
      </p:sp>
      <p:sp>
        <p:nvSpPr>
          <p:cNvPr id="3" name="object 3"/>
          <p:cNvSpPr txBox="1"/>
          <p:nvPr/>
        </p:nvSpPr>
        <p:spPr>
          <a:xfrm>
            <a:off x="641462" y="1625535"/>
            <a:ext cx="152592" cy="1166794"/>
          </a:xfrm>
          <a:prstGeom prst="rect">
            <a:avLst/>
          </a:prstGeom>
        </p:spPr>
        <p:txBody>
          <a:bodyPr vert="horz" wrap="square" lIns="0" tIns="143955" rIns="0" bIns="0" rtlCol="0">
            <a:spAutoFit/>
          </a:bodyPr>
          <a:lstStyle/>
          <a:p>
            <a:pPr marL="11516">
              <a:spcBef>
                <a:spcPts val="1134"/>
              </a:spcBef>
            </a:pPr>
            <a:r>
              <a:rPr sz="2902" dirty="0">
                <a:latin typeface="Times New Roman"/>
                <a:cs typeface="Times New Roman"/>
              </a:rPr>
              <a:t>•</a:t>
            </a:r>
            <a:endParaRPr sz="2902">
              <a:latin typeface="Times New Roman"/>
              <a:cs typeface="Times New Roman"/>
            </a:endParaRPr>
          </a:p>
          <a:p>
            <a:pPr marL="11516">
              <a:spcBef>
                <a:spcPts val="1043"/>
              </a:spcBef>
            </a:pPr>
            <a:r>
              <a:rPr sz="2902" dirty="0">
                <a:latin typeface="Times New Roman"/>
                <a:cs typeface="Times New Roman"/>
              </a:rPr>
              <a:t>•</a:t>
            </a:r>
            <a:endParaRPr sz="2902">
              <a:latin typeface="Times New Roman"/>
              <a:cs typeface="Times New Roman"/>
            </a:endParaRPr>
          </a:p>
        </p:txBody>
      </p:sp>
      <p:sp>
        <p:nvSpPr>
          <p:cNvPr id="4" name="object 4"/>
          <p:cNvSpPr txBox="1"/>
          <p:nvPr/>
        </p:nvSpPr>
        <p:spPr>
          <a:xfrm>
            <a:off x="1254133" y="1648568"/>
            <a:ext cx="7414240" cy="2051652"/>
          </a:xfrm>
          <a:prstGeom prst="rect">
            <a:avLst/>
          </a:prstGeom>
        </p:spPr>
        <p:txBody>
          <a:bodyPr vert="horz" wrap="square" lIns="0" tIns="143955" rIns="0" bIns="0" rtlCol="0">
            <a:spAutoFit/>
          </a:bodyPr>
          <a:lstStyle/>
          <a:p>
            <a:pPr marL="11516">
              <a:spcBef>
                <a:spcPts val="1134"/>
              </a:spcBef>
            </a:pPr>
            <a:r>
              <a:rPr sz="2902" i="1" dirty="0">
                <a:solidFill>
                  <a:srgbClr val="00007F"/>
                </a:solidFill>
              </a:rPr>
              <a:t>V </a:t>
            </a:r>
            <a:r>
              <a:rPr sz="2902" spc="-5" dirty="0">
                <a:solidFill>
                  <a:srgbClr val="00007F"/>
                </a:solidFill>
              </a:rPr>
              <a:t>is too hard </a:t>
            </a:r>
            <a:r>
              <a:rPr sz="2902" dirty="0">
                <a:solidFill>
                  <a:srgbClr val="00007F"/>
                </a:solidFill>
              </a:rPr>
              <a:t>to</a:t>
            </a:r>
            <a:r>
              <a:rPr sz="2902" spc="-18" dirty="0">
                <a:solidFill>
                  <a:srgbClr val="00007F"/>
                </a:solidFill>
              </a:rPr>
              <a:t> </a:t>
            </a:r>
            <a:r>
              <a:rPr sz="2902" spc="-9" dirty="0">
                <a:solidFill>
                  <a:srgbClr val="00007F"/>
                </a:solidFill>
              </a:rPr>
              <a:t>learn</a:t>
            </a:r>
            <a:endParaRPr sz="2902" dirty="0"/>
          </a:p>
          <a:p>
            <a:pPr marL="11516">
              <a:spcBef>
                <a:spcPts val="1043"/>
              </a:spcBef>
            </a:pPr>
            <a:r>
              <a:rPr sz="2902" i="1" spc="-5" dirty="0">
                <a:solidFill>
                  <a:srgbClr val="00007F"/>
                </a:solidFill>
              </a:rPr>
              <a:t>Function</a:t>
            </a:r>
            <a:r>
              <a:rPr sz="2902" i="1" spc="-9" dirty="0">
                <a:solidFill>
                  <a:srgbClr val="00007F"/>
                </a:solidFill>
              </a:rPr>
              <a:t> approximation</a:t>
            </a:r>
            <a:endParaRPr sz="2902" dirty="0"/>
          </a:p>
          <a:p>
            <a:pPr marL="227448">
              <a:lnSpc>
                <a:spcPts val="2938"/>
              </a:lnSpc>
              <a:spcBef>
                <a:spcPts val="1079"/>
              </a:spcBef>
              <a:tabLst>
                <a:tab pos="736471" algn="l"/>
              </a:tabLst>
            </a:pPr>
            <a:r>
              <a:rPr sz="3809" baseline="2976" dirty="0">
                <a:latin typeface="Times New Roman"/>
                <a:cs typeface="Times New Roman"/>
              </a:rPr>
              <a:t>–	</a:t>
            </a:r>
            <a:r>
              <a:rPr sz="2539" dirty="0">
                <a:solidFill>
                  <a:srgbClr val="00007F"/>
                </a:solidFill>
              </a:rPr>
              <a:t>Learn an approximation to </a:t>
            </a:r>
            <a:r>
              <a:rPr sz="2539" spc="-5" dirty="0">
                <a:solidFill>
                  <a:srgbClr val="00007F"/>
                </a:solidFill>
              </a:rPr>
              <a:t>ideal </a:t>
            </a:r>
            <a:r>
              <a:rPr sz="2539" dirty="0">
                <a:solidFill>
                  <a:srgbClr val="00007F"/>
                </a:solidFill>
              </a:rPr>
              <a:t>target</a:t>
            </a:r>
            <a:r>
              <a:rPr sz="2539" spc="-27" dirty="0">
                <a:solidFill>
                  <a:srgbClr val="00007F"/>
                </a:solidFill>
              </a:rPr>
              <a:t> </a:t>
            </a:r>
            <a:r>
              <a:rPr sz="2539" dirty="0">
                <a:solidFill>
                  <a:srgbClr val="00007F"/>
                </a:solidFill>
              </a:rPr>
              <a:t>function</a:t>
            </a:r>
            <a:endParaRPr sz="2539" dirty="0"/>
          </a:p>
          <a:p>
            <a:pPr marL="737047">
              <a:lnSpc>
                <a:spcPts val="2938"/>
              </a:lnSpc>
            </a:pPr>
            <a:r>
              <a:rPr sz="2539" i="1" dirty="0">
                <a:solidFill>
                  <a:srgbClr val="00007F"/>
                </a:solidFill>
              </a:rPr>
              <a:t>V</a:t>
            </a:r>
            <a:endParaRPr sz="2539" dirty="0"/>
          </a:p>
        </p:txBody>
      </p:sp>
      <p:sp>
        <p:nvSpPr>
          <p:cNvPr id="5" name="object 5"/>
          <p:cNvSpPr/>
          <p:nvPr/>
        </p:nvSpPr>
        <p:spPr>
          <a:xfrm>
            <a:off x="1635325" y="3963359"/>
            <a:ext cx="5709817" cy="1589259"/>
          </a:xfrm>
          <a:prstGeom prst="rect">
            <a:avLst/>
          </a:prstGeom>
          <a:blipFill>
            <a:blip r:embed="rId2" cstate="print"/>
            <a:stretch>
              <a:fillRect/>
            </a:stretch>
          </a:blipFill>
        </p:spPr>
        <p:txBody>
          <a:bodyPr wrap="square" lIns="0" tIns="0" rIns="0" bIns="0" rtlCol="0"/>
          <a:lstStyle/>
          <a:p>
            <a:endParaRPr sz="1270"/>
          </a:p>
        </p:txBody>
      </p:sp>
    </p:spTree>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484460" y="510751"/>
            <a:ext cx="6169897" cy="625643"/>
          </a:xfrm>
          <a:prstGeom prst="rect">
            <a:avLst/>
          </a:prstGeom>
        </p:spPr>
        <p:txBody>
          <a:bodyPr vert="horz" wrap="square" lIns="0" tIns="11516" rIns="0" bIns="0" rtlCol="0">
            <a:spAutoFit/>
          </a:bodyPr>
          <a:lstStyle/>
          <a:p>
            <a:pPr marL="11516">
              <a:spcBef>
                <a:spcPts val="91"/>
              </a:spcBef>
            </a:pPr>
            <a:r>
              <a:rPr spc="-5" dirty="0"/>
              <a:t>3) </a:t>
            </a:r>
            <a:r>
              <a:rPr dirty="0"/>
              <a:t>Choose a</a:t>
            </a:r>
            <a:r>
              <a:rPr spc="-27" dirty="0"/>
              <a:t> </a:t>
            </a:r>
            <a:r>
              <a:rPr spc="-5" dirty="0"/>
              <a:t>representation</a:t>
            </a:r>
          </a:p>
        </p:txBody>
      </p:sp>
      <p:sp>
        <p:nvSpPr>
          <p:cNvPr id="3" name="object 3"/>
          <p:cNvSpPr/>
          <p:nvPr/>
        </p:nvSpPr>
        <p:spPr>
          <a:xfrm>
            <a:off x="3981210" y="2220933"/>
            <a:ext cx="1082539" cy="1082539"/>
          </a:xfrm>
          <a:prstGeom prst="rect">
            <a:avLst/>
          </a:prstGeom>
          <a:blipFill>
            <a:blip r:embed="rId2" cstate="print"/>
            <a:stretch>
              <a:fillRect/>
            </a:stretch>
          </a:blipFill>
        </p:spPr>
        <p:txBody>
          <a:bodyPr wrap="square" lIns="0" tIns="0" rIns="0" bIns="0" rtlCol="0"/>
          <a:lstStyle/>
          <a:p>
            <a:endParaRPr sz="1270"/>
          </a:p>
        </p:txBody>
      </p:sp>
      <p:sp>
        <p:nvSpPr>
          <p:cNvPr id="4" name="object 4"/>
          <p:cNvSpPr txBox="1"/>
          <p:nvPr/>
        </p:nvSpPr>
        <p:spPr>
          <a:xfrm>
            <a:off x="1700968" y="1582926"/>
            <a:ext cx="1161426" cy="262787"/>
          </a:xfrm>
          <a:prstGeom prst="rect">
            <a:avLst/>
          </a:prstGeom>
        </p:spPr>
        <p:txBody>
          <a:bodyPr vert="horz" wrap="square" lIns="0" tIns="11516" rIns="0" bIns="0" rtlCol="0">
            <a:spAutoFit/>
          </a:bodyPr>
          <a:lstStyle/>
          <a:p>
            <a:pPr marL="11516">
              <a:spcBef>
                <a:spcPts val="91"/>
              </a:spcBef>
            </a:pPr>
            <a:r>
              <a:rPr sz="1632" spc="-5" dirty="0"/>
              <a:t>1) big</a:t>
            </a:r>
            <a:r>
              <a:rPr sz="1632" spc="-63" dirty="0"/>
              <a:t> </a:t>
            </a:r>
            <a:r>
              <a:rPr sz="1632" spc="-9" dirty="0"/>
              <a:t>table?</a:t>
            </a:r>
            <a:endParaRPr sz="1632"/>
          </a:p>
        </p:txBody>
      </p:sp>
      <p:sp>
        <p:nvSpPr>
          <p:cNvPr id="5" name="object 5"/>
          <p:cNvSpPr/>
          <p:nvPr/>
        </p:nvSpPr>
        <p:spPr>
          <a:xfrm>
            <a:off x="3981210" y="3657023"/>
            <a:ext cx="1110178" cy="1110178"/>
          </a:xfrm>
          <a:prstGeom prst="rect">
            <a:avLst/>
          </a:prstGeom>
          <a:blipFill>
            <a:blip r:embed="rId3" cstate="print"/>
            <a:stretch>
              <a:fillRect/>
            </a:stretch>
          </a:blipFill>
        </p:spPr>
        <p:txBody>
          <a:bodyPr wrap="square" lIns="0" tIns="0" rIns="0" bIns="0" rtlCol="0"/>
          <a:lstStyle/>
          <a:p>
            <a:endParaRPr sz="1270"/>
          </a:p>
        </p:txBody>
      </p:sp>
      <p:sp>
        <p:nvSpPr>
          <p:cNvPr id="6" name="object 6"/>
          <p:cNvSpPr txBox="1"/>
          <p:nvPr/>
        </p:nvSpPr>
        <p:spPr>
          <a:xfrm>
            <a:off x="4051459" y="1516130"/>
            <a:ext cx="1115361" cy="262787"/>
          </a:xfrm>
          <a:prstGeom prst="rect">
            <a:avLst/>
          </a:prstGeom>
        </p:spPr>
        <p:txBody>
          <a:bodyPr vert="horz" wrap="square" lIns="0" tIns="11516" rIns="0" bIns="0" rtlCol="0">
            <a:spAutoFit/>
          </a:bodyPr>
          <a:lstStyle/>
          <a:p>
            <a:pPr marL="11516">
              <a:spcBef>
                <a:spcPts val="91"/>
              </a:spcBef>
            </a:pPr>
            <a:r>
              <a:rPr sz="1632" i="1" spc="-9" dirty="0"/>
              <a:t>input:</a:t>
            </a:r>
            <a:r>
              <a:rPr sz="1632" i="1" spc="-41" dirty="0"/>
              <a:t> </a:t>
            </a:r>
            <a:r>
              <a:rPr sz="1632" i="1" spc="-9" dirty="0"/>
              <a:t>board</a:t>
            </a:r>
            <a:endParaRPr sz="1632"/>
          </a:p>
        </p:txBody>
      </p:sp>
      <p:sp>
        <p:nvSpPr>
          <p:cNvPr id="7" name="object 7"/>
          <p:cNvSpPr txBox="1"/>
          <p:nvPr/>
        </p:nvSpPr>
        <p:spPr>
          <a:xfrm>
            <a:off x="5814616" y="1516130"/>
            <a:ext cx="530329" cy="262787"/>
          </a:xfrm>
          <a:prstGeom prst="rect">
            <a:avLst/>
          </a:prstGeom>
        </p:spPr>
        <p:txBody>
          <a:bodyPr vert="horz" wrap="square" lIns="0" tIns="11516" rIns="0" bIns="0" rtlCol="0">
            <a:spAutoFit/>
          </a:bodyPr>
          <a:lstStyle/>
          <a:p>
            <a:pPr marL="11516">
              <a:spcBef>
                <a:spcPts val="91"/>
              </a:spcBef>
            </a:pPr>
            <a:r>
              <a:rPr sz="1632" i="1" dirty="0"/>
              <a:t>sc</a:t>
            </a:r>
            <a:r>
              <a:rPr sz="1632" i="1" spc="-14" dirty="0"/>
              <a:t>o</a:t>
            </a:r>
            <a:r>
              <a:rPr sz="1632" i="1" spc="9" dirty="0"/>
              <a:t>r</a:t>
            </a:r>
            <a:r>
              <a:rPr sz="1632" i="1" dirty="0"/>
              <a:t>e</a:t>
            </a:r>
            <a:endParaRPr sz="1632"/>
          </a:p>
        </p:txBody>
      </p:sp>
      <p:graphicFrame>
        <p:nvGraphicFramePr>
          <p:cNvPr id="8" name="object 8"/>
          <p:cNvGraphicFramePr>
            <a:graphicFrameLocks noGrp="1"/>
          </p:cNvGraphicFramePr>
          <p:nvPr/>
        </p:nvGraphicFramePr>
        <p:xfrm>
          <a:off x="3650484" y="1956425"/>
          <a:ext cx="3526313" cy="3596193"/>
        </p:xfrm>
        <a:graphic>
          <a:graphicData uri="http://schemas.openxmlformats.org/drawingml/2006/table">
            <a:tbl>
              <a:tblPr firstRow="1" bandRow="1">
                <a:tableStyleId>{2D5ABB26-0587-4C30-8999-92F81FD0307C}</a:tableStyleId>
              </a:tblPr>
              <a:tblGrid>
                <a:gridCol w="1763732"/>
                <a:gridCol w="1762581"/>
              </a:tblGrid>
              <a:tr h="1502310">
                <a:tc>
                  <a:txBody>
                    <a:bodyPr/>
                    <a:lstStyle/>
                    <a:p>
                      <a:pPr>
                        <a:lnSpc>
                          <a:spcPct val="100000"/>
                        </a:lnSpc>
                      </a:pPr>
                      <a:endParaRPr sz="2500">
                        <a:latin typeface="Times New Roman"/>
                        <a:cs typeface="Times New Roman"/>
                      </a:endParaRPr>
                    </a:p>
                  </a:txBody>
                  <a:tcPr marL="0" marR="0" marT="0" marB="0">
                    <a:lnL w="9525">
                      <a:solidFill>
                        <a:srgbClr val="000000"/>
                      </a:solidFill>
                      <a:prstDash val="solid"/>
                    </a:lnL>
                    <a:lnR w="12700">
                      <a:solidFill>
                        <a:srgbClr val="000000"/>
                      </a:solidFill>
                      <a:prstDash val="solid"/>
                    </a:lnR>
                    <a:lnT w="9525">
                      <a:solidFill>
                        <a:srgbClr val="000000"/>
                      </a:solidFill>
                      <a:prstDash val="solid"/>
                    </a:lnT>
                    <a:lnB w="12700">
                      <a:solidFill>
                        <a:srgbClr val="000000"/>
                      </a:solidFill>
                      <a:prstDash val="solid"/>
                    </a:lnB>
                  </a:tcPr>
                </a:tc>
                <a:tc>
                  <a:txBody>
                    <a:bodyPr/>
                    <a:lstStyle/>
                    <a:p>
                      <a:pPr>
                        <a:lnSpc>
                          <a:spcPct val="100000"/>
                        </a:lnSpc>
                      </a:pPr>
                      <a:endParaRPr sz="1800">
                        <a:latin typeface="Times New Roman"/>
                        <a:cs typeface="Times New Roman"/>
                      </a:endParaRPr>
                    </a:p>
                    <a:p>
                      <a:pPr>
                        <a:lnSpc>
                          <a:spcPct val="100000"/>
                        </a:lnSpc>
                      </a:pPr>
                      <a:endParaRPr sz="1800">
                        <a:latin typeface="Times New Roman"/>
                        <a:cs typeface="Times New Roman"/>
                      </a:endParaRPr>
                    </a:p>
                    <a:p>
                      <a:pPr marR="765175" algn="r">
                        <a:lnSpc>
                          <a:spcPct val="100000"/>
                        </a:lnSpc>
                        <a:spcBef>
                          <a:spcPts val="1280"/>
                        </a:spcBef>
                      </a:pPr>
                      <a:r>
                        <a:rPr sz="1600" spc="-5" dirty="0">
                          <a:latin typeface="Arial"/>
                          <a:cs typeface="Arial"/>
                        </a:rPr>
                        <a:t>50</a:t>
                      </a:r>
                      <a:endParaRPr sz="1600">
                        <a:latin typeface="Arial"/>
                        <a:cs typeface="Arial"/>
                      </a:endParaRPr>
                    </a:p>
                  </a:txBody>
                  <a:tcPr marL="0" marR="0" marT="0" marB="0">
                    <a:lnL w="12700">
                      <a:solidFill>
                        <a:srgbClr val="000000"/>
                      </a:solidFill>
                      <a:prstDash val="solid"/>
                    </a:lnL>
                    <a:lnR w="9525">
                      <a:solidFill>
                        <a:srgbClr val="000000"/>
                      </a:solidFill>
                      <a:prstDash val="solid"/>
                    </a:lnR>
                    <a:lnT w="9525">
                      <a:solidFill>
                        <a:srgbClr val="000000"/>
                      </a:solidFill>
                      <a:prstDash val="solid"/>
                    </a:lnT>
                    <a:lnB w="12700">
                      <a:solidFill>
                        <a:srgbClr val="000000"/>
                      </a:solidFill>
                      <a:prstDash val="solid"/>
                    </a:lnB>
                  </a:tcPr>
                </a:tc>
              </a:tr>
              <a:tr h="1566803">
                <a:tc>
                  <a:txBody>
                    <a:bodyPr/>
                    <a:lstStyle/>
                    <a:p>
                      <a:pPr>
                        <a:lnSpc>
                          <a:spcPct val="100000"/>
                        </a:lnSpc>
                      </a:pPr>
                      <a:endParaRPr sz="25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9525">
                      <a:solidFill>
                        <a:srgbClr val="000000"/>
                      </a:solidFill>
                      <a:prstDash val="solid"/>
                    </a:lnB>
                  </a:tcPr>
                </a:tc>
                <a:tc>
                  <a:txBody>
                    <a:bodyPr/>
                    <a:lstStyle/>
                    <a:p>
                      <a:pPr>
                        <a:lnSpc>
                          <a:spcPct val="100000"/>
                        </a:lnSpc>
                      </a:pPr>
                      <a:endParaRPr sz="1800">
                        <a:latin typeface="Times New Roman"/>
                        <a:cs typeface="Times New Roman"/>
                      </a:endParaRPr>
                    </a:p>
                    <a:p>
                      <a:pPr>
                        <a:lnSpc>
                          <a:spcPct val="100000"/>
                        </a:lnSpc>
                        <a:spcBef>
                          <a:spcPts val="15"/>
                        </a:spcBef>
                      </a:pPr>
                      <a:endParaRPr sz="2400">
                        <a:latin typeface="Times New Roman"/>
                        <a:cs typeface="Times New Roman"/>
                      </a:endParaRPr>
                    </a:p>
                    <a:p>
                      <a:pPr marR="765175" algn="r">
                        <a:lnSpc>
                          <a:spcPct val="100000"/>
                        </a:lnSpc>
                      </a:pPr>
                      <a:r>
                        <a:rPr sz="1600" spc="-5" dirty="0">
                          <a:latin typeface="Arial"/>
                          <a:cs typeface="Arial"/>
                        </a:rPr>
                        <a:t>90</a:t>
                      </a:r>
                      <a:endParaRPr sz="1600">
                        <a:latin typeface="Arial"/>
                        <a:cs typeface="Arial"/>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9525">
                      <a:solidFill>
                        <a:srgbClr val="000000"/>
                      </a:solidFill>
                      <a:prstDash val="solid"/>
                    </a:lnB>
                  </a:tcPr>
                </a:tc>
              </a:tr>
              <a:tr h="395793">
                <a:tc rowSpan="2">
                  <a:txBody>
                    <a:bodyPr/>
                    <a:lstStyle/>
                    <a:p>
                      <a:pPr marR="166370" algn="ctr">
                        <a:lnSpc>
                          <a:spcPct val="100000"/>
                        </a:lnSpc>
                        <a:spcBef>
                          <a:spcPts val="1350"/>
                        </a:spcBef>
                      </a:pPr>
                      <a:r>
                        <a:rPr sz="1600" b="1" dirty="0">
                          <a:latin typeface="Arial"/>
                          <a:cs typeface="Arial"/>
                        </a:rPr>
                        <a:t>….</a:t>
                      </a:r>
                      <a:endParaRPr sz="1600">
                        <a:latin typeface="Arial"/>
                        <a:cs typeface="Arial"/>
                      </a:endParaRPr>
                    </a:p>
                  </a:txBody>
                  <a:tcPr marL="0" marR="0" marT="155471" marB="0">
                    <a:lnL w="12700">
                      <a:solidFill>
                        <a:srgbClr val="000000"/>
                      </a:solidFill>
                      <a:prstDash val="solid"/>
                    </a:lnL>
                    <a:lnR w="12700">
                      <a:solidFill>
                        <a:srgbClr val="000000"/>
                      </a:solidFill>
                      <a:prstDash val="solid"/>
                    </a:lnR>
                    <a:lnT w="9525">
                      <a:solidFill>
                        <a:srgbClr val="000000"/>
                      </a:solidFill>
                      <a:prstDash val="solid"/>
                    </a:lnT>
                  </a:tcPr>
                </a:tc>
                <a:tc>
                  <a:txBody>
                    <a:bodyPr/>
                    <a:lstStyle/>
                    <a:p>
                      <a:pPr>
                        <a:lnSpc>
                          <a:spcPct val="100000"/>
                        </a:lnSpc>
                      </a:pPr>
                      <a:endParaRPr sz="2500">
                        <a:latin typeface="Times New Roman"/>
                        <a:cs typeface="Times New Roman"/>
                      </a:endParaRPr>
                    </a:p>
                  </a:txBody>
                  <a:tcPr marL="0" marR="0" marT="0" marB="0">
                    <a:lnL w="12700">
                      <a:solidFill>
                        <a:srgbClr val="000000"/>
                      </a:solidFill>
                      <a:prstDash val="solid"/>
                    </a:lnL>
                    <a:lnR w="12700">
                      <a:solidFill>
                        <a:srgbClr val="000000"/>
                      </a:solidFill>
                      <a:prstDash val="solid"/>
                    </a:lnR>
                    <a:lnT w="9525">
                      <a:solidFill>
                        <a:srgbClr val="000000"/>
                      </a:solidFill>
                      <a:prstDash val="solid"/>
                    </a:lnT>
                  </a:tcPr>
                </a:tc>
              </a:tr>
              <a:tr h="131287">
                <a:tc vMerge="1">
                  <a:txBody>
                    <a:bodyPr/>
                    <a:lstStyle/>
                    <a:p>
                      <a:endParaRPr/>
                    </a:p>
                  </a:txBody>
                  <a:tcPr marL="0" marR="0" marT="171450" marB="0">
                    <a:lnL w="12700">
                      <a:solidFill>
                        <a:srgbClr val="000000"/>
                      </a:solidFill>
                      <a:prstDash val="solid"/>
                    </a:lnL>
                    <a:lnR w="12700">
                      <a:solidFill>
                        <a:srgbClr val="000000"/>
                      </a:solidFill>
                      <a:prstDash val="solid"/>
                    </a:lnR>
                    <a:lnT w="9525">
                      <a:solidFill>
                        <a:srgbClr val="000000"/>
                      </a:solidFill>
                      <a:prstDash val="solid"/>
                    </a:lnT>
                  </a:tcPr>
                </a:tc>
                <a:tc>
                  <a:txBody>
                    <a:bodyPr/>
                    <a:lstStyle/>
                    <a:p>
                      <a:pPr>
                        <a:lnSpc>
                          <a:spcPct val="100000"/>
                        </a:lnSpc>
                      </a:pPr>
                      <a:endParaRPr sz="700">
                        <a:latin typeface="Times New Roman"/>
                        <a:cs typeface="Times New Roman"/>
                      </a:endParaRPr>
                    </a:p>
                  </a:txBody>
                  <a:tcPr marL="0" marR="0" marT="0" marB="0">
                    <a:lnL w="12700">
                      <a:solidFill>
                        <a:srgbClr val="000000"/>
                      </a:solidFill>
                      <a:prstDash val="solid"/>
                    </a:lnL>
                  </a:tcPr>
                </a:tc>
              </a:tr>
            </a:tbl>
          </a:graphicData>
        </a:graphic>
      </p:graphicFrame>
    </p:spTree>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484460" y="510751"/>
            <a:ext cx="6169897" cy="625643"/>
          </a:xfrm>
          <a:prstGeom prst="rect">
            <a:avLst/>
          </a:prstGeom>
        </p:spPr>
        <p:txBody>
          <a:bodyPr vert="horz" wrap="square" lIns="0" tIns="11516" rIns="0" bIns="0" rtlCol="0">
            <a:spAutoFit/>
          </a:bodyPr>
          <a:lstStyle/>
          <a:p>
            <a:pPr marL="11516">
              <a:spcBef>
                <a:spcPts val="91"/>
              </a:spcBef>
            </a:pPr>
            <a:r>
              <a:rPr spc="-5" dirty="0"/>
              <a:t>3) </a:t>
            </a:r>
            <a:r>
              <a:rPr dirty="0"/>
              <a:t>Choose a</a:t>
            </a:r>
            <a:r>
              <a:rPr spc="-27" dirty="0"/>
              <a:t> </a:t>
            </a:r>
            <a:r>
              <a:rPr spc="-5" dirty="0"/>
              <a:t>representation</a:t>
            </a:r>
          </a:p>
        </p:txBody>
      </p:sp>
      <p:sp>
        <p:nvSpPr>
          <p:cNvPr id="3" name="object 3"/>
          <p:cNvSpPr txBox="1"/>
          <p:nvPr/>
        </p:nvSpPr>
        <p:spPr>
          <a:xfrm>
            <a:off x="1440698" y="1755671"/>
            <a:ext cx="5224403" cy="3471550"/>
          </a:xfrm>
          <a:prstGeom prst="rect">
            <a:avLst/>
          </a:prstGeom>
        </p:spPr>
        <p:txBody>
          <a:bodyPr vert="horz" wrap="square" lIns="0" tIns="11516" rIns="0" bIns="0" rtlCol="0">
            <a:spAutoFit/>
          </a:bodyPr>
          <a:lstStyle/>
          <a:p>
            <a:pPr marL="11516">
              <a:spcBef>
                <a:spcPts val="91"/>
              </a:spcBef>
            </a:pPr>
            <a:r>
              <a:rPr sz="1632" spc="-5" dirty="0"/>
              <a:t>2) CLIPS rules?</a:t>
            </a:r>
            <a:endParaRPr sz="1632"/>
          </a:p>
          <a:p>
            <a:endParaRPr sz="1814"/>
          </a:p>
          <a:p>
            <a:pPr marL="1578893" marR="764110">
              <a:lnSpc>
                <a:spcPct val="144900"/>
              </a:lnSpc>
              <a:spcBef>
                <a:spcPts val="1242"/>
              </a:spcBef>
            </a:pPr>
            <a:r>
              <a:rPr sz="1632" dirty="0"/>
              <a:t>IF my </a:t>
            </a:r>
            <a:r>
              <a:rPr sz="1632" spc="-5" dirty="0"/>
              <a:t>piece is </a:t>
            </a:r>
            <a:r>
              <a:rPr sz="1632" spc="-9" dirty="0"/>
              <a:t>near </a:t>
            </a:r>
            <a:r>
              <a:rPr sz="1632" dirty="0"/>
              <a:t>a </a:t>
            </a:r>
            <a:r>
              <a:rPr sz="1632" spc="-5" dirty="0"/>
              <a:t>side </a:t>
            </a:r>
            <a:r>
              <a:rPr sz="1632" spc="-9" dirty="0"/>
              <a:t>edge  </a:t>
            </a:r>
            <a:r>
              <a:rPr sz="1632" dirty="0"/>
              <a:t>THEN score =</a:t>
            </a:r>
            <a:r>
              <a:rPr sz="1632" spc="-14" dirty="0"/>
              <a:t> </a:t>
            </a:r>
            <a:r>
              <a:rPr sz="1632" spc="-9" dirty="0"/>
              <a:t>80</a:t>
            </a:r>
            <a:endParaRPr sz="1632"/>
          </a:p>
          <a:p>
            <a:endParaRPr sz="1814"/>
          </a:p>
          <a:p>
            <a:pPr>
              <a:spcBef>
                <a:spcPts val="23"/>
              </a:spcBef>
            </a:pPr>
            <a:endParaRPr sz="1723"/>
          </a:p>
          <a:p>
            <a:pPr marL="1578893" marR="4607">
              <a:lnSpc>
                <a:spcPct val="144900"/>
              </a:lnSpc>
            </a:pPr>
            <a:r>
              <a:rPr sz="1632" dirty="0"/>
              <a:t>IF my </a:t>
            </a:r>
            <a:r>
              <a:rPr sz="1632" spc="-5" dirty="0"/>
              <a:t>piece is </a:t>
            </a:r>
            <a:r>
              <a:rPr sz="1632" spc="-9" dirty="0"/>
              <a:t>near </a:t>
            </a:r>
            <a:r>
              <a:rPr sz="1632" spc="-5" dirty="0"/>
              <a:t>the </a:t>
            </a:r>
            <a:r>
              <a:rPr sz="1632" spc="-9" dirty="0"/>
              <a:t>opponents edge  </a:t>
            </a:r>
            <a:r>
              <a:rPr sz="1632" dirty="0"/>
              <a:t>THEN score =</a:t>
            </a:r>
            <a:r>
              <a:rPr sz="1632" spc="-9" dirty="0"/>
              <a:t> 90</a:t>
            </a:r>
            <a:endParaRPr sz="1632"/>
          </a:p>
          <a:p>
            <a:endParaRPr sz="1814"/>
          </a:p>
          <a:p>
            <a:pPr>
              <a:spcBef>
                <a:spcPts val="32"/>
              </a:spcBef>
            </a:pPr>
            <a:endParaRPr sz="1587"/>
          </a:p>
          <a:p>
            <a:pPr marL="1643384"/>
            <a:r>
              <a:rPr sz="1632" dirty="0"/>
              <a:t>….</a:t>
            </a:r>
            <a:endParaRPr sz="1632"/>
          </a:p>
        </p:txBody>
      </p:sp>
    </p:spTree>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69"/>
        <p:cNvGrpSpPr/>
        <p:nvPr/>
      </p:nvGrpSpPr>
      <p:grpSpPr>
        <a:xfrm>
          <a:off x="0" y="0"/>
          <a:ext cx="0" cy="0"/>
          <a:chOff x="0" y="0"/>
          <a:chExt cx="0" cy="0"/>
        </a:xfrm>
      </p:grpSpPr>
      <p:sp>
        <p:nvSpPr>
          <p:cNvPr id="470" name="Google Shape;470;p6"/>
          <p:cNvSpPr txBox="1">
            <a:spLocks noGrp="1"/>
          </p:cNvSpPr>
          <p:nvPr>
            <p:ph type="title"/>
          </p:nvPr>
        </p:nvSpPr>
        <p:spPr>
          <a:xfrm>
            <a:off x="0" y="419168"/>
            <a:ext cx="6120680" cy="850106"/>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dk1"/>
              </a:buClr>
              <a:buSzPts val="4400"/>
              <a:buFont typeface="Calibri"/>
              <a:buNone/>
            </a:pPr>
            <a:r>
              <a:rPr lang="en-US" sz="4400" b="1">
                <a:latin typeface="Calibri"/>
                <a:ea typeface="Calibri"/>
                <a:cs typeface="Calibri"/>
                <a:sym typeface="Calibri"/>
              </a:rPr>
              <a:t>Books</a:t>
            </a:r>
            <a:endParaRPr sz="4400" b="1">
              <a:latin typeface="Calibri"/>
              <a:ea typeface="Calibri"/>
              <a:cs typeface="Calibri"/>
              <a:sym typeface="Calibri"/>
            </a:endParaRPr>
          </a:p>
        </p:txBody>
      </p:sp>
      <p:sp>
        <p:nvSpPr>
          <p:cNvPr id="471" name="Google Shape;471;p6"/>
          <p:cNvSpPr txBox="1">
            <a:spLocks noGrp="1"/>
          </p:cNvSpPr>
          <p:nvPr>
            <p:ph type="body" idx="1"/>
          </p:nvPr>
        </p:nvSpPr>
        <p:spPr>
          <a:xfrm>
            <a:off x="152400" y="1371600"/>
            <a:ext cx="8839200" cy="762000"/>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Clr>
                <a:schemeClr val="dk1"/>
              </a:buClr>
              <a:buSzPts val="3200"/>
              <a:buNone/>
            </a:pPr>
            <a:r>
              <a:rPr lang="en-US" b="1" u="sng"/>
              <a:t>Text books and Reference book(s)</a:t>
            </a:r>
            <a:endParaRPr/>
          </a:p>
        </p:txBody>
      </p:sp>
      <p:graphicFrame>
        <p:nvGraphicFramePr>
          <p:cNvPr id="473" name="Google Shape;473;p6"/>
          <p:cNvGraphicFramePr/>
          <p:nvPr>
            <p:extLst>
              <p:ext uri="{D42A27DB-BD31-4B8C-83A1-F6EECF244321}">
                <p14:modId xmlns:p14="http://schemas.microsoft.com/office/powerpoint/2010/main" xmlns="" val="521290967"/>
              </p:ext>
            </p:extLst>
          </p:nvPr>
        </p:nvGraphicFramePr>
        <p:xfrm>
          <a:off x="152400" y="2057400"/>
          <a:ext cx="8839200" cy="561075"/>
        </p:xfrm>
        <a:graphic>
          <a:graphicData uri="http://schemas.openxmlformats.org/drawingml/2006/table">
            <a:tbl>
              <a:tblPr>
                <a:noFill/>
                <a:tableStyleId>{09FD8CF5-2730-4DF0-979E-36500207B637}</a:tableStyleId>
              </a:tblPr>
              <a:tblGrid>
                <a:gridCol w="685800"/>
                <a:gridCol w="8153400"/>
              </a:tblGrid>
              <a:tr h="561075">
                <a:tc>
                  <a:txBody>
                    <a:bodyPr/>
                    <a:lstStyle/>
                    <a:p>
                      <a:pPr marL="0" marR="0" lvl="0" indent="0" algn="ctr" rtl="0">
                        <a:lnSpc>
                          <a:spcPct val="115000"/>
                        </a:lnSpc>
                        <a:spcBef>
                          <a:spcPts val="0"/>
                        </a:spcBef>
                        <a:spcAft>
                          <a:spcPts val="0"/>
                        </a:spcAft>
                        <a:buNone/>
                      </a:pPr>
                      <a:r>
                        <a:rPr lang="en-US" sz="2400" u="none" strike="noStrike" cap="none" dirty="0">
                          <a:solidFill>
                            <a:srgbClr val="00000A"/>
                          </a:solidFill>
                          <a:latin typeface="Calibri"/>
                          <a:ea typeface="Calibri"/>
                          <a:cs typeface="Calibri"/>
                          <a:sym typeface="Calibri"/>
                        </a:rPr>
                        <a:t>T1</a:t>
                      </a:r>
                      <a:endParaRPr sz="2400" u="none" strike="noStrike" cap="none" dirty="0">
                        <a:solidFill>
                          <a:srgbClr val="00000A"/>
                        </a:solidFill>
                        <a:latin typeface="Calibri"/>
                        <a:ea typeface="Calibri"/>
                        <a:cs typeface="Calibri"/>
                        <a:sym typeface="Calibri"/>
                      </a:endParaRPr>
                    </a:p>
                  </a:txBody>
                  <a:tcPr marL="28450" marR="34750" marT="34750" marB="34750">
                    <a:lnL w="12700" cap="flat" cmpd="sng">
                      <a:solidFill>
                        <a:srgbClr val="000001"/>
                      </a:solidFill>
                      <a:prstDash val="solid"/>
                      <a:round/>
                      <a:headEnd type="none" w="sm" len="sm"/>
                      <a:tailEnd type="none" w="sm" len="sm"/>
                    </a:lnL>
                    <a:lnR w="12700" cap="flat" cmpd="sng">
                      <a:solidFill>
                        <a:srgbClr val="000001"/>
                      </a:solidFill>
                      <a:prstDash val="solid"/>
                      <a:round/>
                      <a:headEnd type="none" w="sm" len="sm"/>
                      <a:tailEnd type="none" w="sm" len="sm"/>
                    </a:lnR>
                    <a:lnT w="12700" cap="flat" cmpd="sng">
                      <a:solidFill>
                        <a:srgbClr val="000001"/>
                      </a:solidFill>
                      <a:prstDash val="solid"/>
                      <a:round/>
                      <a:headEnd type="none" w="sm" len="sm"/>
                      <a:tailEnd type="none" w="sm" len="sm"/>
                    </a:lnT>
                    <a:lnB w="12700" cap="flat" cmpd="sng">
                      <a:solidFill>
                        <a:srgbClr val="000001"/>
                      </a:solidFill>
                      <a:prstDash val="solid"/>
                      <a:round/>
                      <a:headEnd type="none" w="sm" len="sm"/>
                      <a:tailEnd type="none" w="sm" len="sm"/>
                    </a:lnB>
                    <a:solidFill>
                      <a:srgbClr val="FFFFFF"/>
                    </a:solidFill>
                  </a:tcPr>
                </a:tc>
                <a:tc>
                  <a:txBody>
                    <a:bodyPr/>
                    <a:lstStyle/>
                    <a:p>
                      <a:pPr marL="0" marR="0" lvl="0" indent="0" algn="l" rtl="0">
                        <a:lnSpc>
                          <a:spcPct val="115000"/>
                        </a:lnSpc>
                        <a:spcBef>
                          <a:spcPts val="0"/>
                        </a:spcBef>
                        <a:spcAft>
                          <a:spcPts val="0"/>
                        </a:spcAft>
                        <a:buNone/>
                      </a:pPr>
                      <a:r>
                        <a:rPr lang="en-US" sz="2400" u="none" strike="noStrike" cap="none" dirty="0">
                          <a:solidFill>
                            <a:srgbClr val="00000A"/>
                          </a:solidFill>
                          <a:latin typeface="Calibri"/>
                          <a:ea typeface="Calibri"/>
                          <a:cs typeface="Calibri"/>
                          <a:sym typeface="Calibri"/>
                        </a:rPr>
                        <a:t>Tom M. Mitchell: </a:t>
                      </a:r>
                      <a:r>
                        <a:rPr lang="en-US" sz="2400" u="none" strike="noStrike" cap="none" dirty="0">
                          <a:solidFill>
                            <a:srgbClr val="FF0000"/>
                          </a:solidFill>
                          <a:latin typeface="Calibri"/>
                          <a:ea typeface="Calibri"/>
                          <a:cs typeface="Calibri"/>
                          <a:sym typeface="Calibri"/>
                        </a:rPr>
                        <a:t>Machine Learning</a:t>
                      </a:r>
                      <a:r>
                        <a:rPr lang="en-US" sz="2400" u="none" strike="noStrike" cap="none" dirty="0">
                          <a:solidFill>
                            <a:srgbClr val="00000A"/>
                          </a:solidFill>
                          <a:latin typeface="Calibri"/>
                          <a:ea typeface="Calibri"/>
                          <a:cs typeface="Calibri"/>
                          <a:sym typeface="Calibri"/>
                        </a:rPr>
                        <a:t>, The McGraw-Hill Companies</a:t>
                      </a:r>
                      <a:endParaRPr sz="2400" u="none" strike="noStrike" cap="none" dirty="0">
                        <a:solidFill>
                          <a:srgbClr val="00000A"/>
                        </a:solidFill>
                        <a:latin typeface="Calibri"/>
                        <a:ea typeface="Calibri"/>
                        <a:cs typeface="Calibri"/>
                        <a:sym typeface="Calibri"/>
                      </a:endParaRPr>
                    </a:p>
                  </a:txBody>
                  <a:tcPr marL="28450" marR="34750" marT="34750" marB="34750">
                    <a:lnL w="12700" cap="flat" cmpd="sng">
                      <a:solidFill>
                        <a:srgbClr val="000001"/>
                      </a:solidFill>
                      <a:prstDash val="solid"/>
                      <a:round/>
                      <a:headEnd type="none" w="sm" len="sm"/>
                      <a:tailEnd type="none" w="sm" len="sm"/>
                    </a:lnL>
                    <a:lnR w="12700" cap="flat" cmpd="sng">
                      <a:solidFill>
                        <a:srgbClr val="000001"/>
                      </a:solidFill>
                      <a:prstDash val="solid"/>
                      <a:round/>
                      <a:headEnd type="none" w="sm" len="sm"/>
                      <a:tailEnd type="none" w="sm" len="sm"/>
                    </a:lnR>
                    <a:lnT w="12700" cap="flat" cmpd="sng">
                      <a:solidFill>
                        <a:srgbClr val="000001"/>
                      </a:solidFill>
                      <a:prstDash val="solid"/>
                      <a:round/>
                      <a:headEnd type="none" w="sm" len="sm"/>
                      <a:tailEnd type="none" w="sm" len="sm"/>
                    </a:lnT>
                    <a:lnB w="12700" cap="flat" cmpd="sng">
                      <a:solidFill>
                        <a:srgbClr val="000001"/>
                      </a:solidFill>
                      <a:prstDash val="solid"/>
                      <a:round/>
                      <a:headEnd type="none" w="sm" len="sm"/>
                      <a:tailEnd type="none" w="sm" len="sm"/>
                    </a:lnB>
                    <a:solidFill>
                      <a:srgbClr val="FFFFFF"/>
                    </a:solidFill>
                  </a:tcPr>
                </a:tc>
              </a:tr>
            </a:tbl>
          </a:graphicData>
        </a:graphic>
      </p:graphicFrame>
      <p:graphicFrame>
        <p:nvGraphicFramePr>
          <p:cNvPr id="474" name="Google Shape;474;p6"/>
          <p:cNvGraphicFramePr/>
          <p:nvPr>
            <p:extLst>
              <p:ext uri="{D42A27DB-BD31-4B8C-83A1-F6EECF244321}">
                <p14:modId xmlns:p14="http://schemas.microsoft.com/office/powerpoint/2010/main" xmlns="" val="849761450"/>
              </p:ext>
            </p:extLst>
          </p:nvPr>
        </p:nvGraphicFramePr>
        <p:xfrm>
          <a:off x="152400" y="3302759"/>
          <a:ext cx="8839200" cy="3150460"/>
        </p:xfrm>
        <a:graphic>
          <a:graphicData uri="http://schemas.openxmlformats.org/drawingml/2006/table">
            <a:tbl>
              <a:tblPr>
                <a:noFill/>
                <a:tableStyleId>{09FD8CF5-2730-4DF0-979E-36500207B637}</a:tableStyleId>
              </a:tblPr>
              <a:tblGrid>
                <a:gridCol w="609600"/>
                <a:gridCol w="8229600"/>
              </a:tblGrid>
              <a:tr h="3150460">
                <a:tc>
                  <a:txBody>
                    <a:bodyPr/>
                    <a:lstStyle/>
                    <a:p>
                      <a:pPr marL="0" marR="0" lvl="0" indent="0" algn="ctr" rtl="0">
                        <a:lnSpc>
                          <a:spcPct val="115000"/>
                        </a:lnSpc>
                        <a:spcBef>
                          <a:spcPts val="0"/>
                        </a:spcBef>
                        <a:spcAft>
                          <a:spcPts val="0"/>
                        </a:spcAft>
                        <a:buNone/>
                      </a:pPr>
                      <a:r>
                        <a:rPr lang="en-US" sz="2400" u="none" strike="noStrike" cap="none" dirty="0" smtClean="0">
                          <a:solidFill>
                            <a:srgbClr val="00000A"/>
                          </a:solidFill>
                          <a:latin typeface="Calibri"/>
                          <a:ea typeface="Calibri"/>
                          <a:cs typeface="Calibri"/>
                          <a:sym typeface="Calibri"/>
                        </a:rPr>
                        <a:t>R1</a:t>
                      </a:r>
                    </a:p>
                    <a:p>
                      <a:pPr marL="0" marR="0" lvl="0" indent="0" algn="ctr" rtl="0">
                        <a:lnSpc>
                          <a:spcPct val="115000"/>
                        </a:lnSpc>
                        <a:spcBef>
                          <a:spcPts val="0"/>
                        </a:spcBef>
                        <a:spcAft>
                          <a:spcPts val="0"/>
                        </a:spcAft>
                        <a:buNone/>
                      </a:pPr>
                      <a:endParaRPr lang="en-US" sz="2400" u="none" strike="noStrike" cap="none" dirty="0" smtClean="0">
                        <a:solidFill>
                          <a:srgbClr val="00000A"/>
                        </a:solidFill>
                        <a:latin typeface="Calibri"/>
                        <a:ea typeface="Calibri"/>
                        <a:cs typeface="Calibri"/>
                        <a:sym typeface="Calibri"/>
                      </a:endParaRPr>
                    </a:p>
                    <a:p>
                      <a:pPr marL="0" marR="0" lvl="0" indent="0" algn="ctr" rtl="0">
                        <a:lnSpc>
                          <a:spcPct val="115000"/>
                        </a:lnSpc>
                        <a:spcBef>
                          <a:spcPts val="0"/>
                        </a:spcBef>
                        <a:spcAft>
                          <a:spcPts val="0"/>
                        </a:spcAft>
                        <a:buNone/>
                      </a:pPr>
                      <a:r>
                        <a:rPr lang="en-US" sz="2400" u="none" strike="noStrike" cap="none" dirty="0" smtClean="0">
                          <a:solidFill>
                            <a:srgbClr val="00000A"/>
                          </a:solidFill>
                          <a:latin typeface="Calibri"/>
                          <a:ea typeface="Calibri"/>
                          <a:cs typeface="Calibri"/>
                          <a:sym typeface="Calibri"/>
                        </a:rPr>
                        <a:t>R2</a:t>
                      </a:r>
                    </a:p>
                    <a:p>
                      <a:pPr marL="0" marR="0" lvl="0" indent="0" algn="ctr" rtl="0">
                        <a:lnSpc>
                          <a:spcPct val="115000"/>
                        </a:lnSpc>
                        <a:spcBef>
                          <a:spcPts val="0"/>
                        </a:spcBef>
                        <a:spcAft>
                          <a:spcPts val="0"/>
                        </a:spcAft>
                        <a:buNone/>
                      </a:pPr>
                      <a:r>
                        <a:rPr lang="en-US" sz="2400" u="none" strike="noStrike" cap="none" dirty="0" smtClean="0">
                          <a:solidFill>
                            <a:srgbClr val="00000A"/>
                          </a:solidFill>
                          <a:latin typeface="Calibri"/>
                          <a:ea typeface="Calibri"/>
                          <a:cs typeface="Calibri"/>
                          <a:sym typeface="Calibri"/>
                        </a:rPr>
                        <a:t>R3</a:t>
                      </a:r>
                      <a:endParaRPr sz="2400" u="none" strike="noStrike" cap="none" dirty="0">
                        <a:solidFill>
                          <a:srgbClr val="000000"/>
                        </a:solidFill>
                        <a:latin typeface="Calibri"/>
                        <a:ea typeface="Calibri"/>
                        <a:cs typeface="Calibri"/>
                        <a:sym typeface="Calibri"/>
                      </a:endParaRPr>
                    </a:p>
                  </a:txBody>
                  <a:tcPr marL="28450" marR="34750" marT="34750" marB="34750">
                    <a:lnL w="12700" cap="flat" cmpd="sng">
                      <a:solidFill>
                        <a:srgbClr val="000001"/>
                      </a:solidFill>
                      <a:prstDash val="solid"/>
                      <a:round/>
                      <a:headEnd type="none" w="sm" len="sm"/>
                      <a:tailEnd type="none" w="sm" len="sm"/>
                    </a:lnL>
                    <a:lnR w="12700" cap="flat" cmpd="sng">
                      <a:solidFill>
                        <a:srgbClr val="000001"/>
                      </a:solidFill>
                      <a:prstDash val="solid"/>
                      <a:round/>
                      <a:headEnd type="none" w="sm" len="sm"/>
                      <a:tailEnd type="none" w="sm" len="sm"/>
                    </a:lnR>
                    <a:lnT w="12700" cap="flat" cmpd="sng">
                      <a:solidFill>
                        <a:srgbClr val="000001"/>
                      </a:solidFill>
                      <a:prstDash val="solid"/>
                      <a:round/>
                      <a:headEnd type="none" w="sm" len="sm"/>
                      <a:tailEnd type="none" w="sm" len="sm"/>
                    </a:lnT>
                    <a:lnB w="12700" cap="flat" cmpd="sng">
                      <a:solidFill>
                        <a:srgbClr val="000001"/>
                      </a:solidFill>
                      <a:prstDash val="solid"/>
                      <a:round/>
                      <a:headEnd type="none" w="sm" len="sm"/>
                      <a:tailEnd type="none" w="sm" len="sm"/>
                    </a:lnB>
                    <a:solidFill>
                      <a:srgbClr val="FFFFFF"/>
                    </a:solidFill>
                  </a:tcPr>
                </a:tc>
                <a:tc>
                  <a:txBody>
                    <a:bodyPr/>
                    <a:lstStyle/>
                    <a:p>
                      <a:pPr marL="0" marR="0" lvl="0" indent="0" algn="l" defTabSz="914400" rtl="0" eaLnBrk="1" fontAlgn="auto" latinLnBrk="0" hangingPunct="1">
                        <a:lnSpc>
                          <a:spcPct val="115000"/>
                        </a:lnSpc>
                        <a:spcBef>
                          <a:spcPts val="0"/>
                        </a:spcBef>
                        <a:spcAft>
                          <a:spcPts val="0"/>
                        </a:spcAft>
                        <a:buClr>
                          <a:srgbClr val="000000"/>
                        </a:buClr>
                        <a:buSzTx/>
                        <a:buFont typeface="Arial"/>
                        <a:buNone/>
                        <a:tabLst/>
                        <a:defRPr/>
                      </a:pPr>
                      <a:r>
                        <a:rPr lang="en-US" sz="2400" u="none" strike="noStrike" cap="none" dirty="0" smtClean="0">
                          <a:solidFill>
                            <a:srgbClr val="00000A"/>
                          </a:solidFill>
                          <a:latin typeface="Calibri"/>
                          <a:ea typeface="Calibri"/>
                          <a:cs typeface="Calibri"/>
                          <a:sym typeface="Calibri"/>
                        </a:rPr>
                        <a:t>Christopher M. Bishop: </a:t>
                      </a:r>
                      <a:r>
                        <a:rPr lang="en-US" sz="2400" u="none" strike="noStrike" cap="none" dirty="0" smtClean="0">
                          <a:solidFill>
                            <a:srgbClr val="FF0000"/>
                          </a:solidFill>
                          <a:latin typeface="Calibri"/>
                          <a:ea typeface="Calibri"/>
                          <a:cs typeface="Calibri"/>
                          <a:sym typeface="Calibri"/>
                        </a:rPr>
                        <a:t>Pattern Recognition &amp; Machine Learning,</a:t>
                      </a:r>
                      <a:r>
                        <a:rPr lang="en-US" sz="2400" u="none" strike="noStrike" cap="none" dirty="0" smtClean="0">
                          <a:solidFill>
                            <a:srgbClr val="00000A"/>
                          </a:solidFill>
                          <a:latin typeface="Calibri"/>
                          <a:ea typeface="Calibri"/>
                          <a:cs typeface="Calibri"/>
                          <a:sym typeface="Calibri"/>
                        </a:rPr>
                        <a:t> Springer</a:t>
                      </a:r>
                    </a:p>
                    <a:p>
                      <a:pPr marL="0" marR="0" lvl="0" indent="0" algn="l" rtl="0">
                        <a:lnSpc>
                          <a:spcPct val="115000"/>
                        </a:lnSpc>
                        <a:spcBef>
                          <a:spcPts val="0"/>
                        </a:spcBef>
                        <a:spcAft>
                          <a:spcPts val="0"/>
                        </a:spcAft>
                        <a:buNone/>
                      </a:pPr>
                      <a:r>
                        <a:rPr lang="en-US" sz="2400" b="1" u="none" strike="noStrike" cap="none" dirty="0" smtClean="0">
                          <a:solidFill>
                            <a:srgbClr val="000000"/>
                          </a:solidFill>
                          <a:latin typeface="Calibri"/>
                          <a:ea typeface="Calibri"/>
                          <a:cs typeface="Calibri"/>
                          <a:sym typeface="Calibri"/>
                        </a:rPr>
                        <a:t>P.</a:t>
                      </a:r>
                      <a:r>
                        <a:rPr lang="en-US" sz="2400" b="1" u="none" strike="noStrike" cap="none" baseline="0" dirty="0" smtClean="0">
                          <a:solidFill>
                            <a:srgbClr val="000000"/>
                          </a:solidFill>
                          <a:latin typeface="Calibri"/>
                          <a:ea typeface="Calibri"/>
                          <a:cs typeface="Calibri"/>
                          <a:sym typeface="Calibri"/>
                        </a:rPr>
                        <a:t> Tan, et al. </a:t>
                      </a:r>
                      <a:r>
                        <a:rPr lang="en-US" sz="2400" b="0" u="none" strike="noStrike" cap="none" baseline="0" dirty="0" smtClean="0">
                          <a:solidFill>
                            <a:srgbClr val="FF0000"/>
                          </a:solidFill>
                          <a:latin typeface="Calibri"/>
                          <a:ea typeface="Calibri"/>
                          <a:cs typeface="Calibri"/>
                          <a:sym typeface="Calibri"/>
                        </a:rPr>
                        <a:t>Introduction to Data Mining</a:t>
                      </a:r>
                      <a:r>
                        <a:rPr lang="en-US" sz="2400" b="1" u="none" strike="noStrike" cap="none" baseline="0" dirty="0" smtClean="0">
                          <a:solidFill>
                            <a:srgbClr val="000000"/>
                          </a:solidFill>
                          <a:latin typeface="Calibri"/>
                          <a:ea typeface="Calibri"/>
                          <a:cs typeface="Calibri"/>
                          <a:sym typeface="Calibri"/>
                        </a:rPr>
                        <a:t>, Pearson</a:t>
                      </a:r>
                      <a:endParaRPr lang="en-US" sz="2400" b="1" u="none" strike="noStrike" cap="none" dirty="0" smtClean="0">
                        <a:solidFill>
                          <a:srgbClr val="000000"/>
                        </a:solidFill>
                        <a:latin typeface="Calibri"/>
                        <a:ea typeface="Calibri"/>
                        <a:cs typeface="Calibri"/>
                        <a:sym typeface="Calibri"/>
                      </a:endParaRPr>
                    </a:p>
                    <a:p>
                      <a:pPr marL="0" marR="0" lvl="0" indent="0" algn="l" rtl="0">
                        <a:lnSpc>
                          <a:spcPct val="115000"/>
                        </a:lnSpc>
                        <a:spcBef>
                          <a:spcPts val="0"/>
                        </a:spcBef>
                        <a:spcAft>
                          <a:spcPts val="0"/>
                        </a:spcAft>
                        <a:buNone/>
                      </a:pPr>
                      <a:r>
                        <a:rPr lang="en-US" sz="2400" b="1" u="none" strike="noStrike" cap="none" dirty="0" smtClean="0">
                          <a:solidFill>
                            <a:srgbClr val="000000"/>
                          </a:solidFill>
                          <a:latin typeface="Calibri"/>
                          <a:ea typeface="Calibri"/>
                          <a:cs typeface="Calibri"/>
                          <a:sym typeface="Calibri"/>
                        </a:rPr>
                        <a:t>C.J.C</a:t>
                      </a:r>
                      <a:r>
                        <a:rPr lang="en-US" sz="2400" b="1" u="none" strike="noStrike" cap="none" dirty="0">
                          <a:solidFill>
                            <a:srgbClr val="000000"/>
                          </a:solidFill>
                          <a:latin typeface="Calibri"/>
                          <a:ea typeface="Calibri"/>
                          <a:cs typeface="Calibri"/>
                          <a:sym typeface="Calibri"/>
                        </a:rPr>
                        <a:t>. BURGES: </a:t>
                      </a:r>
                      <a:r>
                        <a:rPr lang="en-US" sz="2400" b="1" u="none" strike="noStrike" cap="none" dirty="0">
                          <a:solidFill>
                            <a:srgbClr val="FF0000"/>
                          </a:solidFill>
                          <a:latin typeface="Calibri"/>
                          <a:ea typeface="Calibri"/>
                          <a:cs typeface="Calibri"/>
                          <a:sym typeface="Calibri"/>
                        </a:rPr>
                        <a:t>A Tutorial on Support Vector Machines for Pattern Recognition</a:t>
                      </a:r>
                      <a:r>
                        <a:rPr lang="en-US" sz="2400" b="1" u="none" strike="noStrike" cap="none" dirty="0">
                          <a:solidFill>
                            <a:srgbClr val="000000"/>
                          </a:solidFill>
                          <a:latin typeface="Calibri"/>
                          <a:ea typeface="Calibri"/>
                          <a:cs typeface="Calibri"/>
                          <a:sym typeface="Calibri"/>
                        </a:rPr>
                        <a:t>, Kluwer Academic Publishers, Boston. </a:t>
                      </a:r>
                      <a:endParaRPr sz="2400" b="1" u="none" strike="noStrike" cap="none" dirty="0">
                        <a:solidFill>
                          <a:srgbClr val="000000"/>
                        </a:solidFill>
                        <a:latin typeface="Calibri"/>
                        <a:ea typeface="Calibri"/>
                        <a:cs typeface="Calibri"/>
                        <a:sym typeface="Calibri"/>
                      </a:endParaRPr>
                    </a:p>
                  </a:txBody>
                  <a:tcPr marL="28450" marR="34750" marT="34750" marB="34750">
                    <a:lnL w="12700" cap="flat" cmpd="sng">
                      <a:solidFill>
                        <a:srgbClr val="000001"/>
                      </a:solidFill>
                      <a:prstDash val="solid"/>
                      <a:round/>
                      <a:headEnd type="none" w="sm" len="sm"/>
                      <a:tailEnd type="none" w="sm" len="sm"/>
                    </a:lnL>
                    <a:lnR w="12700" cap="flat" cmpd="sng">
                      <a:solidFill>
                        <a:srgbClr val="000001"/>
                      </a:solidFill>
                      <a:prstDash val="solid"/>
                      <a:round/>
                      <a:headEnd type="none" w="sm" len="sm"/>
                      <a:tailEnd type="none" w="sm" len="sm"/>
                    </a:lnR>
                    <a:lnT w="12700" cap="flat" cmpd="sng">
                      <a:solidFill>
                        <a:srgbClr val="000001"/>
                      </a:solidFill>
                      <a:prstDash val="solid"/>
                      <a:round/>
                      <a:headEnd type="none" w="sm" len="sm"/>
                      <a:tailEnd type="none" w="sm" len="sm"/>
                    </a:lnT>
                    <a:lnB w="12700" cap="flat" cmpd="sng">
                      <a:solidFill>
                        <a:srgbClr val="000001"/>
                      </a:solidFill>
                      <a:prstDash val="solid"/>
                      <a:round/>
                      <a:headEnd type="none" w="sm" len="sm"/>
                      <a:tailEnd type="none" w="sm" len="sm"/>
                    </a:lnB>
                    <a:solidFill>
                      <a:srgbClr val="FFFFFF"/>
                    </a:solidFill>
                  </a:tcPr>
                </a:tc>
              </a:tr>
            </a:tbl>
          </a:graphicData>
        </a:graphic>
      </p:graphicFrame>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484460" y="510751"/>
            <a:ext cx="6169897" cy="625643"/>
          </a:xfrm>
          <a:prstGeom prst="rect">
            <a:avLst/>
          </a:prstGeom>
        </p:spPr>
        <p:txBody>
          <a:bodyPr vert="horz" wrap="square" lIns="0" tIns="11516" rIns="0" bIns="0" rtlCol="0">
            <a:spAutoFit/>
          </a:bodyPr>
          <a:lstStyle/>
          <a:p>
            <a:pPr marL="11516">
              <a:spcBef>
                <a:spcPts val="91"/>
              </a:spcBef>
            </a:pPr>
            <a:r>
              <a:rPr spc="-5" dirty="0"/>
              <a:t>3) </a:t>
            </a:r>
            <a:r>
              <a:rPr dirty="0"/>
              <a:t>Choose a</a:t>
            </a:r>
            <a:r>
              <a:rPr spc="-27" dirty="0"/>
              <a:t> </a:t>
            </a:r>
            <a:r>
              <a:rPr spc="-5" dirty="0"/>
              <a:t>representation</a:t>
            </a:r>
          </a:p>
        </p:txBody>
      </p:sp>
      <p:sp>
        <p:nvSpPr>
          <p:cNvPr id="3" name="object 3"/>
          <p:cNvSpPr/>
          <p:nvPr/>
        </p:nvSpPr>
        <p:spPr>
          <a:xfrm>
            <a:off x="1664116" y="4517297"/>
            <a:ext cx="1082539" cy="1082539"/>
          </a:xfrm>
          <a:prstGeom prst="rect">
            <a:avLst/>
          </a:prstGeom>
          <a:blipFill>
            <a:blip r:embed="rId2" cstate="print"/>
            <a:stretch>
              <a:fillRect/>
            </a:stretch>
          </a:blipFill>
        </p:spPr>
        <p:txBody>
          <a:bodyPr wrap="square" lIns="0" tIns="0" rIns="0" bIns="0" rtlCol="0"/>
          <a:lstStyle/>
          <a:p>
            <a:endParaRPr sz="1270"/>
          </a:p>
        </p:txBody>
      </p:sp>
      <p:sp>
        <p:nvSpPr>
          <p:cNvPr id="4" name="object 4"/>
          <p:cNvSpPr/>
          <p:nvPr/>
        </p:nvSpPr>
        <p:spPr>
          <a:xfrm>
            <a:off x="3101359" y="4971042"/>
            <a:ext cx="717470" cy="138196"/>
          </a:xfrm>
          <a:custGeom>
            <a:avLst/>
            <a:gdLst/>
            <a:ahLst/>
            <a:cxnLst/>
            <a:rect l="l" t="t" r="r" b="b"/>
            <a:pathLst>
              <a:path w="791210" h="152400">
                <a:moveTo>
                  <a:pt x="791210" y="76200"/>
                </a:moveTo>
                <a:lnTo>
                  <a:pt x="638810" y="0"/>
                </a:lnTo>
                <a:lnTo>
                  <a:pt x="638810" y="50749"/>
                </a:lnTo>
                <a:lnTo>
                  <a:pt x="0" y="49530"/>
                </a:lnTo>
                <a:lnTo>
                  <a:pt x="0" y="99060"/>
                </a:lnTo>
                <a:lnTo>
                  <a:pt x="638810" y="101485"/>
                </a:lnTo>
                <a:lnTo>
                  <a:pt x="638810" y="152400"/>
                </a:lnTo>
                <a:lnTo>
                  <a:pt x="791210" y="76200"/>
                </a:lnTo>
                <a:close/>
              </a:path>
            </a:pathLst>
          </a:custGeom>
          <a:solidFill>
            <a:srgbClr val="000000"/>
          </a:solidFill>
        </p:spPr>
        <p:txBody>
          <a:bodyPr wrap="square" lIns="0" tIns="0" rIns="0" bIns="0" rtlCol="0"/>
          <a:lstStyle/>
          <a:p>
            <a:endParaRPr sz="1270"/>
          </a:p>
        </p:txBody>
      </p:sp>
      <p:sp>
        <p:nvSpPr>
          <p:cNvPr id="5" name="object 5"/>
          <p:cNvSpPr txBox="1"/>
          <p:nvPr/>
        </p:nvSpPr>
        <p:spPr>
          <a:xfrm>
            <a:off x="4454532" y="4657798"/>
            <a:ext cx="715743" cy="731954"/>
          </a:xfrm>
          <a:prstGeom prst="rect">
            <a:avLst/>
          </a:prstGeom>
        </p:spPr>
        <p:txBody>
          <a:bodyPr vert="horz" wrap="square" lIns="0" tIns="11516" rIns="0" bIns="0" rtlCol="0">
            <a:spAutoFit/>
          </a:bodyPr>
          <a:lstStyle/>
          <a:p>
            <a:pPr marL="34549">
              <a:spcBef>
                <a:spcPts val="91"/>
              </a:spcBef>
            </a:pPr>
            <a:r>
              <a:rPr sz="1632" spc="-14" dirty="0"/>
              <a:t>X</a:t>
            </a:r>
            <a:r>
              <a:rPr sz="1428" spc="-20" baseline="-23809" dirty="0"/>
              <a:t>1 </a:t>
            </a:r>
            <a:r>
              <a:rPr sz="1632" dirty="0"/>
              <a:t>=</a:t>
            </a:r>
            <a:r>
              <a:rPr sz="1632" spc="-82" dirty="0"/>
              <a:t> </a:t>
            </a:r>
            <a:r>
              <a:rPr sz="1632" spc="-5" dirty="0"/>
              <a:t>12</a:t>
            </a:r>
            <a:endParaRPr sz="1632"/>
          </a:p>
          <a:p>
            <a:pPr marL="34549">
              <a:spcBef>
                <a:spcPts val="1650"/>
              </a:spcBef>
            </a:pPr>
            <a:r>
              <a:rPr sz="1632" spc="-14" dirty="0"/>
              <a:t>X</a:t>
            </a:r>
            <a:r>
              <a:rPr sz="1428" spc="-20" baseline="-23809" dirty="0"/>
              <a:t>2 </a:t>
            </a:r>
            <a:r>
              <a:rPr sz="1632" dirty="0"/>
              <a:t>=</a:t>
            </a:r>
            <a:r>
              <a:rPr sz="1632" spc="-82" dirty="0"/>
              <a:t> </a:t>
            </a:r>
            <a:r>
              <a:rPr sz="1632" spc="-5" dirty="0"/>
              <a:t>11</a:t>
            </a:r>
            <a:endParaRPr sz="1632"/>
          </a:p>
        </p:txBody>
      </p:sp>
      <p:sp>
        <p:nvSpPr>
          <p:cNvPr id="6" name="object 6"/>
          <p:cNvSpPr txBox="1"/>
          <p:nvPr/>
        </p:nvSpPr>
        <p:spPr>
          <a:xfrm>
            <a:off x="5564712" y="4657798"/>
            <a:ext cx="600579" cy="731954"/>
          </a:xfrm>
          <a:prstGeom prst="rect">
            <a:avLst/>
          </a:prstGeom>
        </p:spPr>
        <p:txBody>
          <a:bodyPr vert="horz" wrap="square" lIns="0" tIns="11516" rIns="0" bIns="0" rtlCol="0">
            <a:spAutoFit/>
          </a:bodyPr>
          <a:lstStyle/>
          <a:p>
            <a:pPr marL="34549">
              <a:spcBef>
                <a:spcPts val="91"/>
              </a:spcBef>
            </a:pPr>
            <a:r>
              <a:rPr sz="1632" spc="-14" dirty="0"/>
              <a:t>X</a:t>
            </a:r>
            <a:r>
              <a:rPr sz="1428" spc="-20" baseline="-23809" dirty="0"/>
              <a:t>3 </a:t>
            </a:r>
            <a:r>
              <a:rPr sz="1632" dirty="0"/>
              <a:t>=</a:t>
            </a:r>
            <a:r>
              <a:rPr sz="1632" spc="-82" dirty="0"/>
              <a:t> </a:t>
            </a:r>
            <a:r>
              <a:rPr sz="1632" dirty="0"/>
              <a:t>0</a:t>
            </a:r>
            <a:endParaRPr sz="1632"/>
          </a:p>
          <a:p>
            <a:pPr marL="34549">
              <a:spcBef>
                <a:spcPts val="1650"/>
              </a:spcBef>
            </a:pPr>
            <a:r>
              <a:rPr sz="1632" spc="-14" dirty="0"/>
              <a:t>X</a:t>
            </a:r>
            <a:r>
              <a:rPr sz="1428" spc="-20" baseline="-23809" dirty="0"/>
              <a:t>4 </a:t>
            </a:r>
            <a:r>
              <a:rPr sz="1632" dirty="0"/>
              <a:t>=</a:t>
            </a:r>
            <a:r>
              <a:rPr sz="1632" spc="-82" dirty="0"/>
              <a:t> </a:t>
            </a:r>
            <a:r>
              <a:rPr sz="1632" dirty="0"/>
              <a:t>0</a:t>
            </a:r>
            <a:endParaRPr sz="1632"/>
          </a:p>
        </p:txBody>
      </p:sp>
      <p:sp>
        <p:nvSpPr>
          <p:cNvPr id="7" name="object 7"/>
          <p:cNvSpPr txBox="1"/>
          <p:nvPr/>
        </p:nvSpPr>
        <p:spPr>
          <a:xfrm>
            <a:off x="6543603" y="4657797"/>
            <a:ext cx="600579" cy="262787"/>
          </a:xfrm>
          <a:prstGeom prst="rect">
            <a:avLst/>
          </a:prstGeom>
        </p:spPr>
        <p:txBody>
          <a:bodyPr vert="horz" wrap="square" lIns="0" tIns="11516" rIns="0" bIns="0" rtlCol="0">
            <a:spAutoFit/>
          </a:bodyPr>
          <a:lstStyle/>
          <a:p>
            <a:pPr marL="34549">
              <a:spcBef>
                <a:spcPts val="91"/>
              </a:spcBef>
            </a:pPr>
            <a:r>
              <a:rPr sz="1632" spc="-14" dirty="0"/>
              <a:t>X</a:t>
            </a:r>
            <a:r>
              <a:rPr sz="1428" spc="-20" baseline="-23809" dirty="0"/>
              <a:t>5 </a:t>
            </a:r>
            <a:r>
              <a:rPr sz="1632" dirty="0"/>
              <a:t>=</a:t>
            </a:r>
            <a:r>
              <a:rPr sz="1632" spc="-54" dirty="0"/>
              <a:t> </a:t>
            </a:r>
            <a:r>
              <a:rPr sz="1632" dirty="0"/>
              <a:t>1</a:t>
            </a:r>
            <a:endParaRPr sz="1632"/>
          </a:p>
        </p:txBody>
      </p:sp>
      <p:sp>
        <p:nvSpPr>
          <p:cNvPr id="8" name="object 8"/>
          <p:cNvSpPr txBox="1"/>
          <p:nvPr/>
        </p:nvSpPr>
        <p:spPr>
          <a:xfrm>
            <a:off x="6543603" y="5180641"/>
            <a:ext cx="600579" cy="262787"/>
          </a:xfrm>
          <a:prstGeom prst="rect">
            <a:avLst/>
          </a:prstGeom>
        </p:spPr>
        <p:txBody>
          <a:bodyPr vert="horz" wrap="square" lIns="0" tIns="11516" rIns="0" bIns="0" rtlCol="0">
            <a:spAutoFit/>
          </a:bodyPr>
          <a:lstStyle/>
          <a:p>
            <a:pPr marL="34549">
              <a:spcBef>
                <a:spcPts val="91"/>
              </a:spcBef>
            </a:pPr>
            <a:r>
              <a:rPr sz="1632" spc="-14" dirty="0"/>
              <a:t>X</a:t>
            </a:r>
            <a:r>
              <a:rPr sz="1428" spc="-20" baseline="-23809" dirty="0"/>
              <a:t>6 </a:t>
            </a:r>
            <a:r>
              <a:rPr sz="1632" dirty="0"/>
              <a:t>=</a:t>
            </a:r>
            <a:r>
              <a:rPr sz="1632" spc="-54" dirty="0"/>
              <a:t> </a:t>
            </a:r>
            <a:r>
              <a:rPr sz="1632" dirty="0"/>
              <a:t>0</a:t>
            </a:r>
            <a:endParaRPr sz="1632"/>
          </a:p>
        </p:txBody>
      </p:sp>
      <p:sp>
        <p:nvSpPr>
          <p:cNvPr id="9" name="object 9"/>
          <p:cNvSpPr txBox="1"/>
          <p:nvPr/>
        </p:nvSpPr>
        <p:spPr>
          <a:xfrm>
            <a:off x="819965" y="4791386"/>
            <a:ext cx="368524" cy="262787"/>
          </a:xfrm>
          <a:prstGeom prst="rect">
            <a:avLst/>
          </a:prstGeom>
        </p:spPr>
        <p:txBody>
          <a:bodyPr vert="horz" wrap="square" lIns="0" tIns="11516" rIns="0" bIns="0" rtlCol="0">
            <a:spAutoFit/>
          </a:bodyPr>
          <a:lstStyle/>
          <a:p>
            <a:pPr marL="11516">
              <a:spcBef>
                <a:spcPts val="91"/>
              </a:spcBef>
            </a:pPr>
            <a:r>
              <a:rPr sz="1632" spc="-14" dirty="0"/>
              <a:t>e</a:t>
            </a:r>
            <a:r>
              <a:rPr sz="1632" spc="5" dirty="0"/>
              <a:t>.</a:t>
            </a:r>
            <a:r>
              <a:rPr sz="1632" spc="-5" dirty="0"/>
              <a:t>g.</a:t>
            </a:r>
            <a:endParaRPr sz="1632"/>
          </a:p>
        </p:txBody>
      </p:sp>
      <p:sp>
        <p:nvSpPr>
          <p:cNvPr id="10" name="object 10"/>
          <p:cNvSpPr txBox="1"/>
          <p:nvPr/>
        </p:nvSpPr>
        <p:spPr>
          <a:xfrm>
            <a:off x="1449911" y="1657782"/>
            <a:ext cx="5737457" cy="2575472"/>
          </a:xfrm>
          <a:prstGeom prst="rect">
            <a:avLst/>
          </a:prstGeom>
        </p:spPr>
        <p:txBody>
          <a:bodyPr vert="horz" wrap="square" lIns="0" tIns="11516" rIns="0" bIns="0" rtlCol="0">
            <a:spAutoFit/>
          </a:bodyPr>
          <a:lstStyle/>
          <a:p>
            <a:pPr marL="34549">
              <a:spcBef>
                <a:spcPts val="91"/>
              </a:spcBef>
              <a:tabLst>
                <a:tab pos="2515749" algn="l"/>
              </a:tabLst>
            </a:pPr>
            <a:r>
              <a:rPr sz="1632" spc="-9" dirty="0"/>
              <a:t>3)</a:t>
            </a:r>
            <a:r>
              <a:rPr sz="1632" spc="14" dirty="0"/>
              <a:t> </a:t>
            </a:r>
            <a:r>
              <a:rPr sz="1632" spc="-9" dirty="0"/>
              <a:t>polynomial</a:t>
            </a:r>
            <a:r>
              <a:rPr sz="1632" spc="5" dirty="0"/>
              <a:t> </a:t>
            </a:r>
            <a:r>
              <a:rPr sz="1632" spc="-5" dirty="0"/>
              <a:t>function?	</a:t>
            </a:r>
            <a:r>
              <a:rPr sz="2448" spc="-27" baseline="1543" dirty="0"/>
              <a:t>we </a:t>
            </a:r>
            <a:r>
              <a:rPr sz="2448" spc="-6" baseline="1543" dirty="0"/>
              <a:t>define some</a:t>
            </a:r>
            <a:r>
              <a:rPr sz="2448" spc="14" baseline="1543" dirty="0"/>
              <a:t> </a:t>
            </a:r>
            <a:r>
              <a:rPr sz="2448" spc="-14" baseline="1543" dirty="0"/>
              <a:t>variables…</a:t>
            </a:r>
            <a:endParaRPr sz="2448" baseline="1543"/>
          </a:p>
          <a:p>
            <a:pPr marL="1275437" marR="1393480">
              <a:lnSpc>
                <a:spcPct val="157300"/>
              </a:lnSpc>
              <a:spcBef>
                <a:spcPts val="127"/>
              </a:spcBef>
            </a:pPr>
            <a:r>
              <a:rPr sz="1451" spc="5" dirty="0"/>
              <a:t>X</a:t>
            </a:r>
            <a:r>
              <a:rPr sz="1224" spc="6" baseline="-24691" dirty="0"/>
              <a:t>1 </a:t>
            </a:r>
            <a:r>
              <a:rPr sz="1451" dirty="0"/>
              <a:t>= </a:t>
            </a:r>
            <a:r>
              <a:rPr sz="1451" spc="-5" dirty="0"/>
              <a:t>number of white pieces on </a:t>
            </a:r>
            <a:r>
              <a:rPr sz="1451" spc="-9" dirty="0"/>
              <a:t>board  </a:t>
            </a:r>
            <a:r>
              <a:rPr sz="1451" spc="5" dirty="0"/>
              <a:t>X</a:t>
            </a:r>
            <a:r>
              <a:rPr sz="1224" spc="6" baseline="-24691" dirty="0"/>
              <a:t>2 </a:t>
            </a:r>
            <a:r>
              <a:rPr sz="1451" dirty="0"/>
              <a:t>= </a:t>
            </a:r>
            <a:r>
              <a:rPr sz="1451" spc="-5" dirty="0"/>
              <a:t>number of red</a:t>
            </a:r>
            <a:r>
              <a:rPr sz="1451" spc="-82" dirty="0"/>
              <a:t> </a:t>
            </a:r>
            <a:r>
              <a:rPr sz="1451" spc="-5" dirty="0"/>
              <a:t>pieces</a:t>
            </a:r>
            <a:endParaRPr sz="1451"/>
          </a:p>
          <a:p>
            <a:pPr marL="1275437" marR="2273329">
              <a:lnSpc>
                <a:spcPts val="2748"/>
              </a:lnSpc>
              <a:spcBef>
                <a:spcPts val="249"/>
              </a:spcBef>
            </a:pPr>
            <a:r>
              <a:rPr sz="1451" spc="5" dirty="0"/>
              <a:t>X</a:t>
            </a:r>
            <a:r>
              <a:rPr sz="1224" spc="6" baseline="-24691" dirty="0"/>
              <a:t>3 </a:t>
            </a:r>
            <a:r>
              <a:rPr sz="1451" dirty="0"/>
              <a:t>= </a:t>
            </a:r>
            <a:r>
              <a:rPr sz="1451" spc="-5" dirty="0"/>
              <a:t>number of white kings  </a:t>
            </a:r>
            <a:r>
              <a:rPr sz="1451" spc="5" dirty="0"/>
              <a:t>X</a:t>
            </a:r>
            <a:r>
              <a:rPr sz="1224" spc="6" baseline="-24691" dirty="0"/>
              <a:t>4 </a:t>
            </a:r>
            <a:r>
              <a:rPr sz="1451" dirty="0"/>
              <a:t>= </a:t>
            </a:r>
            <a:r>
              <a:rPr sz="1451" spc="-5" dirty="0"/>
              <a:t>number of red</a:t>
            </a:r>
            <a:r>
              <a:rPr sz="1451" spc="-103" dirty="0"/>
              <a:t> </a:t>
            </a:r>
            <a:r>
              <a:rPr sz="1451" spc="-5" dirty="0"/>
              <a:t>kings</a:t>
            </a:r>
            <a:endParaRPr sz="1451"/>
          </a:p>
          <a:p>
            <a:pPr marL="1275437" marR="39156">
              <a:lnSpc>
                <a:spcPct val="106800"/>
              </a:lnSpc>
              <a:spcBef>
                <a:spcPts val="621"/>
              </a:spcBef>
            </a:pPr>
            <a:r>
              <a:rPr sz="1451" spc="5" dirty="0"/>
              <a:t>X</a:t>
            </a:r>
            <a:r>
              <a:rPr sz="1224" spc="6" baseline="-24691" dirty="0"/>
              <a:t>5 </a:t>
            </a:r>
            <a:r>
              <a:rPr sz="1451" dirty="0"/>
              <a:t>= </a:t>
            </a:r>
            <a:r>
              <a:rPr sz="1451" spc="-5" dirty="0"/>
              <a:t>number of white pieces threatened by </a:t>
            </a:r>
            <a:r>
              <a:rPr sz="1451" spc="-9" dirty="0"/>
              <a:t>red </a:t>
            </a:r>
            <a:r>
              <a:rPr sz="1451" spc="-5" dirty="0"/>
              <a:t>(can be  captured on red’s next</a:t>
            </a:r>
            <a:r>
              <a:rPr sz="1451" dirty="0"/>
              <a:t> </a:t>
            </a:r>
            <a:r>
              <a:rPr sz="1451" spc="-5" dirty="0"/>
              <a:t>turn)</a:t>
            </a:r>
            <a:endParaRPr sz="1451"/>
          </a:p>
          <a:p>
            <a:pPr marL="1275437">
              <a:spcBef>
                <a:spcPts val="762"/>
              </a:spcBef>
            </a:pPr>
            <a:r>
              <a:rPr sz="1451" spc="5" dirty="0"/>
              <a:t>X</a:t>
            </a:r>
            <a:r>
              <a:rPr sz="1224" spc="6" baseline="-24691" dirty="0"/>
              <a:t>6 </a:t>
            </a:r>
            <a:r>
              <a:rPr sz="1451" dirty="0"/>
              <a:t>= </a:t>
            </a:r>
            <a:r>
              <a:rPr sz="1451" spc="-5" dirty="0"/>
              <a:t>number of red pieces threatened by</a:t>
            </a:r>
            <a:r>
              <a:rPr sz="1451" spc="-103" dirty="0"/>
              <a:t> </a:t>
            </a:r>
            <a:r>
              <a:rPr sz="1451" spc="-5" dirty="0"/>
              <a:t>white</a:t>
            </a:r>
            <a:endParaRPr sz="1451"/>
          </a:p>
        </p:txBody>
      </p:sp>
    </p:spTree>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481006" y="508447"/>
            <a:ext cx="6169897" cy="625643"/>
          </a:xfrm>
          <a:prstGeom prst="rect">
            <a:avLst/>
          </a:prstGeom>
        </p:spPr>
        <p:txBody>
          <a:bodyPr vert="horz" wrap="square" lIns="0" tIns="11516" rIns="0" bIns="0" rtlCol="0">
            <a:spAutoFit/>
          </a:bodyPr>
          <a:lstStyle/>
          <a:p>
            <a:pPr marL="11516">
              <a:spcBef>
                <a:spcPts val="91"/>
              </a:spcBef>
              <a:tabLst>
                <a:tab pos="2492716" algn="l"/>
                <a:tab pos="2915367" algn="l"/>
              </a:tabLst>
            </a:pPr>
            <a:r>
              <a:rPr dirty="0"/>
              <a:t>3)</a:t>
            </a:r>
            <a:r>
              <a:rPr spc="14" dirty="0"/>
              <a:t> </a:t>
            </a:r>
            <a:r>
              <a:rPr spc="-5" dirty="0"/>
              <a:t>Choose	</a:t>
            </a:r>
            <a:r>
              <a:rPr dirty="0"/>
              <a:t>a	</a:t>
            </a:r>
            <a:r>
              <a:rPr spc="-5" dirty="0"/>
              <a:t>representation</a:t>
            </a:r>
          </a:p>
        </p:txBody>
      </p:sp>
      <p:sp>
        <p:nvSpPr>
          <p:cNvPr id="3" name="object 3"/>
          <p:cNvSpPr/>
          <p:nvPr/>
        </p:nvSpPr>
        <p:spPr>
          <a:xfrm>
            <a:off x="1468338" y="1336374"/>
            <a:ext cx="6210779" cy="5260679"/>
          </a:xfrm>
          <a:prstGeom prst="rect">
            <a:avLst/>
          </a:prstGeom>
          <a:blipFill>
            <a:blip r:embed="rId2" cstate="print"/>
            <a:stretch>
              <a:fillRect/>
            </a:stretch>
          </a:blipFill>
        </p:spPr>
        <p:txBody>
          <a:bodyPr wrap="square" lIns="0" tIns="0" rIns="0" bIns="0" rtlCol="0"/>
          <a:lstStyle/>
          <a:p>
            <a:endParaRPr sz="1270"/>
          </a:p>
        </p:txBody>
      </p:sp>
    </p:spTree>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484460" y="510751"/>
            <a:ext cx="6169897" cy="625643"/>
          </a:xfrm>
          <a:prstGeom prst="rect">
            <a:avLst/>
          </a:prstGeom>
        </p:spPr>
        <p:txBody>
          <a:bodyPr vert="horz" wrap="square" lIns="0" tIns="11516" rIns="0" bIns="0" rtlCol="0">
            <a:spAutoFit/>
          </a:bodyPr>
          <a:lstStyle/>
          <a:p>
            <a:pPr marL="11516">
              <a:spcBef>
                <a:spcPts val="91"/>
              </a:spcBef>
            </a:pPr>
            <a:r>
              <a:rPr spc="-5" dirty="0"/>
              <a:t>3) </a:t>
            </a:r>
            <a:r>
              <a:rPr dirty="0"/>
              <a:t>Choose a</a:t>
            </a:r>
            <a:r>
              <a:rPr spc="-27" dirty="0"/>
              <a:t> </a:t>
            </a:r>
            <a:r>
              <a:rPr spc="-5" dirty="0"/>
              <a:t>representation</a:t>
            </a:r>
          </a:p>
        </p:txBody>
      </p:sp>
      <p:grpSp>
        <p:nvGrpSpPr>
          <p:cNvPr id="3" name="object 3"/>
          <p:cNvGrpSpPr/>
          <p:nvPr/>
        </p:nvGrpSpPr>
        <p:grpSpPr>
          <a:xfrm>
            <a:off x="1633022" y="3856257"/>
            <a:ext cx="6003484" cy="552786"/>
            <a:chOff x="1800860" y="4249420"/>
            <a:chExt cx="6620509" cy="609600"/>
          </a:xfrm>
        </p:grpSpPr>
        <p:sp>
          <p:nvSpPr>
            <p:cNvPr id="4" name="object 4"/>
            <p:cNvSpPr/>
            <p:nvPr/>
          </p:nvSpPr>
          <p:spPr>
            <a:xfrm>
              <a:off x="1800860" y="4249420"/>
              <a:ext cx="6620509" cy="609599"/>
            </a:xfrm>
            <a:prstGeom prst="rect">
              <a:avLst/>
            </a:prstGeom>
            <a:blipFill>
              <a:blip r:embed="rId2" cstate="print"/>
              <a:stretch>
                <a:fillRect/>
              </a:stretch>
            </a:blipFill>
          </p:spPr>
          <p:txBody>
            <a:bodyPr wrap="square" lIns="0" tIns="0" rIns="0" bIns="0" rtlCol="0"/>
            <a:lstStyle/>
            <a:p>
              <a:endParaRPr sz="1270"/>
            </a:p>
          </p:txBody>
        </p:sp>
        <p:sp>
          <p:nvSpPr>
            <p:cNvPr id="5" name="object 5"/>
            <p:cNvSpPr/>
            <p:nvPr/>
          </p:nvSpPr>
          <p:spPr>
            <a:xfrm>
              <a:off x="2628900" y="4319270"/>
              <a:ext cx="5435600" cy="468630"/>
            </a:xfrm>
            <a:custGeom>
              <a:avLst/>
              <a:gdLst/>
              <a:ahLst/>
              <a:cxnLst/>
              <a:rect l="l" t="t" r="r" b="b"/>
              <a:pathLst>
                <a:path w="5435600" h="468629">
                  <a:moveTo>
                    <a:pt x="215900" y="0"/>
                  </a:moveTo>
                  <a:lnTo>
                    <a:pt x="260181" y="4623"/>
                  </a:lnTo>
                  <a:lnTo>
                    <a:pt x="301069" y="17938"/>
                  </a:lnTo>
                  <a:lnTo>
                    <a:pt x="337790" y="39112"/>
                  </a:lnTo>
                  <a:lnTo>
                    <a:pt x="369569" y="67309"/>
                  </a:lnTo>
                  <a:lnTo>
                    <a:pt x="395634" y="101699"/>
                  </a:lnTo>
                  <a:lnTo>
                    <a:pt x="415210" y="141446"/>
                  </a:lnTo>
                  <a:lnTo>
                    <a:pt x="427523" y="185717"/>
                  </a:lnTo>
                  <a:lnTo>
                    <a:pt x="431800" y="233679"/>
                  </a:lnTo>
                  <a:lnTo>
                    <a:pt x="427523" y="282061"/>
                  </a:lnTo>
                  <a:lnTo>
                    <a:pt x="415210" y="326647"/>
                  </a:lnTo>
                  <a:lnTo>
                    <a:pt x="395634" y="366620"/>
                  </a:lnTo>
                  <a:lnTo>
                    <a:pt x="369570" y="401161"/>
                  </a:lnTo>
                  <a:lnTo>
                    <a:pt x="337790" y="429450"/>
                  </a:lnTo>
                  <a:lnTo>
                    <a:pt x="301069" y="450671"/>
                  </a:lnTo>
                  <a:lnTo>
                    <a:pt x="260181" y="464003"/>
                  </a:lnTo>
                  <a:lnTo>
                    <a:pt x="215900" y="468629"/>
                  </a:lnTo>
                  <a:lnTo>
                    <a:pt x="171254" y="464003"/>
                  </a:lnTo>
                  <a:lnTo>
                    <a:pt x="130194" y="450671"/>
                  </a:lnTo>
                  <a:lnTo>
                    <a:pt x="93451" y="429450"/>
                  </a:lnTo>
                  <a:lnTo>
                    <a:pt x="61753" y="401161"/>
                  </a:lnTo>
                  <a:lnTo>
                    <a:pt x="35830" y="366620"/>
                  </a:lnTo>
                  <a:lnTo>
                    <a:pt x="16410" y="326647"/>
                  </a:lnTo>
                  <a:lnTo>
                    <a:pt x="4224" y="282061"/>
                  </a:lnTo>
                  <a:lnTo>
                    <a:pt x="0" y="233679"/>
                  </a:lnTo>
                  <a:lnTo>
                    <a:pt x="4224" y="185717"/>
                  </a:lnTo>
                  <a:lnTo>
                    <a:pt x="16410" y="141446"/>
                  </a:lnTo>
                  <a:lnTo>
                    <a:pt x="35830" y="101699"/>
                  </a:lnTo>
                  <a:lnTo>
                    <a:pt x="61753" y="67309"/>
                  </a:lnTo>
                  <a:lnTo>
                    <a:pt x="93451" y="39112"/>
                  </a:lnTo>
                  <a:lnTo>
                    <a:pt x="130194" y="17938"/>
                  </a:lnTo>
                  <a:lnTo>
                    <a:pt x="171254" y="4623"/>
                  </a:lnTo>
                  <a:lnTo>
                    <a:pt x="215900" y="0"/>
                  </a:lnTo>
                  <a:close/>
                </a:path>
                <a:path w="5435600" h="468629">
                  <a:moveTo>
                    <a:pt x="826770" y="0"/>
                  </a:moveTo>
                  <a:lnTo>
                    <a:pt x="871415" y="4623"/>
                  </a:lnTo>
                  <a:lnTo>
                    <a:pt x="912475" y="17938"/>
                  </a:lnTo>
                  <a:lnTo>
                    <a:pt x="949218" y="39112"/>
                  </a:lnTo>
                  <a:lnTo>
                    <a:pt x="980916" y="67309"/>
                  </a:lnTo>
                  <a:lnTo>
                    <a:pt x="1006839" y="101699"/>
                  </a:lnTo>
                  <a:lnTo>
                    <a:pt x="1026259" y="141446"/>
                  </a:lnTo>
                  <a:lnTo>
                    <a:pt x="1038445" y="185717"/>
                  </a:lnTo>
                  <a:lnTo>
                    <a:pt x="1042670" y="233679"/>
                  </a:lnTo>
                  <a:lnTo>
                    <a:pt x="1038445" y="282061"/>
                  </a:lnTo>
                  <a:lnTo>
                    <a:pt x="1026259" y="326647"/>
                  </a:lnTo>
                  <a:lnTo>
                    <a:pt x="1006839" y="366620"/>
                  </a:lnTo>
                  <a:lnTo>
                    <a:pt x="980916" y="401161"/>
                  </a:lnTo>
                  <a:lnTo>
                    <a:pt x="949218" y="429450"/>
                  </a:lnTo>
                  <a:lnTo>
                    <a:pt x="912475" y="450671"/>
                  </a:lnTo>
                  <a:lnTo>
                    <a:pt x="871415" y="464003"/>
                  </a:lnTo>
                  <a:lnTo>
                    <a:pt x="826770" y="468629"/>
                  </a:lnTo>
                  <a:lnTo>
                    <a:pt x="782488" y="464003"/>
                  </a:lnTo>
                  <a:lnTo>
                    <a:pt x="741600" y="450671"/>
                  </a:lnTo>
                  <a:lnTo>
                    <a:pt x="704879" y="429450"/>
                  </a:lnTo>
                  <a:lnTo>
                    <a:pt x="673100" y="401161"/>
                  </a:lnTo>
                  <a:lnTo>
                    <a:pt x="647035" y="366620"/>
                  </a:lnTo>
                  <a:lnTo>
                    <a:pt x="627459" y="326647"/>
                  </a:lnTo>
                  <a:lnTo>
                    <a:pt x="615146" y="282061"/>
                  </a:lnTo>
                  <a:lnTo>
                    <a:pt x="610869" y="233679"/>
                  </a:lnTo>
                  <a:lnTo>
                    <a:pt x="615146" y="185717"/>
                  </a:lnTo>
                  <a:lnTo>
                    <a:pt x="627459" y="141446"/>
                  </a:lnTo>
                  <a:lnTo>
                    <a:pt x="647035" y="101699"/>
                  </a:lnTo>
                  <a:lnTo>
                    <a:pt x="673100" y="67309"/>
                  </a:lnTo>
                  <a:lnTo>
                    <a:pt x="704879" y="39112"/>
                  </a:lnTo>
                  <a:lnTo>
                    <a:pt x="741600" y="17938"/>
                  </a:lnTo>
                  <a:lnTo>
                    <a:pt x="782488" y="4623"/>
                  </a:lnTo>
                  <a:lnTo>
                    <a:pt x="826770" y="0"/>
                  </a:lnTo>
                  <a:close/>
                </a:path>
                <a:path w="5435600" h="468629">
                  <a:moveTo>
                    <a:pt x="1691639" y="0"/>
                  </a:moveTo>
                  <a:lnTo>
                    <a:pt x="1736285" y="4623"/>
                  </a:lnTo>
                  <a:lnTo>
                    <a:pt x="1777345" y="17938"/>
                  </a:lnTo>
                  <a:lnTo>
                    <a:pt x="1814088" y="39112"/>
                  </a:lnTo>
                  <a:lnTo>
                    <a:pt x="1845786" y="67309"/>
                  </a:lnTo>
                  <a:lnTo>
                    <a:pt x="1871709" y="101699"/>
                  </a:lnTo>
                  <a:lnTo>
                    <a:pt x="1891129" y="141446"/>
                  </a:lnTo>
                  <a:lnTo>
                    <a:pt x="1903315" y="185717"/>
                  </a:lnTo>
                  <a:lnTo>
                    <a:pt x="1907539" y="233679"/>
                  </a:lnTo>
                  <a:lnTo>
                    <a:pt x="1903315" y="282061"/>
                  </a:lnTo>
                  <a:lnTo>
                    <a:pt x="1891129" y="326647"/>
                  </a:lnTo>
                  <a:lnTo>
                    <a:pt x="1871709" y="366620"/>
                  </a:lnTo>
                  <a:lnTo>
                    <a:pt x="1845786" y="401161"/>
                  </a:lnTo>
                  <a:lnTo>
                    <a:pt x="1814088" y="429450"/>
                  </a:lnTo>
                  <a:lnTo>
                    <a:pt x="1777345" y="450671"/>
                  </a:lnTo>
                  <a:lnTo>
                    <a:pt x="1736285" y="464003"/>
                  </a:lnTo>
                  <a:lnTo>
                    <a:pt x="1691639" y="468629"/>
                  </a:lnTo>
                  <a:lnTo>
                    <a:pt x="1647358" y="464003"/>
                  </a:lnTo>
                  <a:lnTo>
                    <a:pt x="1606470" y="450671"/>
                  </a:lnTo>
                  <a:lnTo>
                    <a:pt x="1569749" y="429450"/>
                  </a:lnTo>
                  <a:lnTo>
                    <a:pt x="1537970" y="401161"/>
                  </a:lnTo>
                  <a:lnTo>
                    <a:pt x="1511905" y="366620"/>
                  </a:lnTo>
                  <a:lnTo>
                    <a:pt x="1492329" y="326647"/>
                  </a:lnTo>
                  <a:lnTo>
                    <a:pt x="1480016" y="282061"/>
                  </a:lnTo>
                  <a:lnTo>
                    <a:pt x="1475739" y="233679"/>
                  </a:lnTo>
                  <a:lnTo>
                    <a:pt x="1480016" y="185717"/>
                  </a:lnTo>
                  <a:lnTo>
                    <a:pt x="1492329" y="141446"/>
                  </a:lnTo>
                  <a:lnTo>
                    <a:pt x="1511905" y="101699"/>
                  </a:lnTo>
                  <a:lnTo>
                    <a:pt x="1537969" y="67309"/>
                  </a:lnTo>
                  <a:lnTo>
                    <a:pt x="1569749" y="39112"/>
                  </a:lnTo>
                  <a:lnTo>
                    <a:pt x="1606470" y="17938"/>
                  </a:lnTo>
                  <a:lnTo>
                    <a:pt x="1647358" y="4623"/>
                  </a:lnTo>
                  <a:lnTo>
                    <a:pt x="1691639" y="0"/>
                  </a:lnTo>
                  <a:close/>
                </a:path>
                <a:path w="5435600" h="468629">
                  <a:moveTo>
                    <a:pt x="2555240" y="0"/>
                  </a:moveTo>
                  <a:lnTo>
                    <a:pt x="2599940" y="4623"/>
                  </a:lnTo>
                  <a:lnTo>
                    <a:pt x="2641143" y="17938"/>
                  </a:lnTo>
                  <a:lnTo>
                    <a:pt x="2678090" y="39112"/>
                  </a:lnTo>
                  <a:lnTo>
                    <a:pt x="2710021" y="67309"/>
                  </a:lnTo>
                  <a:lnTo>
                    <a:pt x="2736177" y="101699"/>
                  </a:lnTo>
                  <a:lnTo>
                    <a:pt x="2755800" y="141446"/>
                  </a:lnTo>
                  <a:lnTo>
                    <a:pt x="2768131" y="185717"/>
                  </a:lnTo>
                  <a:lnTo>
                    <a:pt x="2772410" y="233679"/>
                  </a:lnTo>
                  <a:lnTo>
                    <a:pt x="2768131" y="282061"/>
                  </a:lnTo>
                  <a:lnTo>
                    <a:pt x="2755800" y="326647"/>
                  </a:lnTo>
                  <a:lnTo>
                    <a:pt x="2736177" y="366620"/>
                  </a:lnTo>
                  <a:lnTo>
                    <a:pt x="2710021" y="401161"/>
                  </a:lnTo>
                  <a:lnTo>
                    <a:pt x="2678090" y="429450"/>
                  </a:lnTo>
                  <a:lnTo>
                    <a:pt x="2641143" y="450671"/>
                  </a:lnTo>
                  <a:lnTo>
                    <a:pt x="2599940" y="464003"/>
                  </a:lnTo>
                  <a:lnTo>
                    <a:pt x="2555240" y="468629"/>
                  </a:lnTo>
                  <a:lnTo>
                    <a:pt x="2510958" y="464003"/>
                  </a:lnTo>
                  <a:lnTo>
                    <a:pt x="2470070" y="450671"/>
                  </a:lnTo>
                  <a:lnTo>
                    <a:pt x="2433349" y="429450"/>
                  </a:lnTo>
                  <a:lnTo>
                    <a:pt x="2401570" y="401161"/>
                  </a:lnTo>
                  <a:lnTo>
                    <a:pt x="2375505" y="366620"/>
                  </a:lnTo>
                  <a:lnTo>
                    <a:pt x="2355929" y="326647"/>
                  </a:lnTo>
                  <a:lnTo>
                    <a:pt x="2343616" y="282061"/>
                  </a:lnTo>
                  <a:lnTo>
                    <a:pt x="2339340" y="233679"/>
                  </a:lnTo>
                  <a:lnTo>
                    <a:pt x="2343616" y="185717"/>
                  </a:lnTo>
                  <a:lnTo>
                    <a:pt x="2355929" y="141446"/>
                  </a:lnTo>
                  <a:lnTo>
                    <a:pt x="2375505" y="101699"/>
                  </a:lnTo>
                  <a:lnTo>
                    <a:pt x="2401569" y="67309"/>
                  </a:lnTo>
                  <a:lnTo>
                    <a:pt x="2433349" y="39112"/>
                  </a:lnTo>
                  <a:lnTo>
                    <a:pt x="2470070" y="17938"/>
                  </a:lnTo>
                  <a:lnTo>
                    <a:pt x="2510958" y="4623"/>
                  </a:lnTo>
                  <a:lnTo>
                    <a:pt x="2555240" y="0"/>
                  </a:lnTo>
                  <a:close/>
                </a:path>
                <a:path w="5435600" h="468629">
                  <a:moveTo>
                    <a:pt x="3455670" y="0"/>
                  </a:moveTo>
                  <a:lnTo>
                    <a:pt x="3499951" y="4623"/>
                  </a:lnTo>
                  <a:lnTo>
                    <a:pt x="3540839" y="17938"/>
                  </a:lnTo>
                  <a:lnTo>
                    <a:pt x="3577560" y="39112"/>
                  </a:lnTo>
                  <a:lnTo>
                    <a:pt x="3609340" y="67309"/>
                  </a:lnTo>
                  <a:lnTo>
                    <a:pt x="3635404" y="101699"/>
                  </a:lnTo>
                  <a:lnTo>
                    <a:pt x="3654980" y="141446"/>
                  </a:lnTo>
                  <a:lnTo>
                    <a:pt x="3667293" y="185717"/>
                  </a:lnTo>
                  <a:lnTo>
                    <a:pt x="3671570" y="233679"/>
                  </a:lnTo>
                  <a:lnTo>
                    <a:pt x="3667293" y="282061"/>
                  </a:lnTo>
                  <a:lnTo>
                    <a:pt x="3654980" y="326647"/>
                  </a:lnTo>
                  <a:lnTo>
                    <a:pt x="3635404" y="366620"/>
                  </a:lnTo>
                  <a:lnTo>
                    <a:pt x="3609340" y="401161"/>
                  </a:lnTo>
                  <a:lnTo>
                    <a:pt x="3577560" y="429450"/>
                  </a:lnTo>
                  <a:lnTo>
                    <a:pt x="3540839" y="450671"/>
                  </a:lnTo>
                  <a:lnTo>
                    <a:pt x="3499951" y="464003"/>
                  </a:lnTo>
                  <a:lnTo>
                    <a:pt x="3455670" y="468629"/>
                  </a:lnTo>
                  <a:lnTo>
                    <a:pt x="3411024" y="464003"/>
                  </a:lnTo>
                  <a:lnTo>
                    <a:pt x="3369964" y="450671"/>
                  </a:lnTo>
                  <a:lnTo>
                    <a:pt x="3333221" y="429450"/>
                  </a:lnTo>
                  <a:lnTo>
                    <a:pt x="3301523" y="401161"/>
                  </a:lnTo>
                  <a:lnTo>
                    <a:pt x="3275600" y="366620"/>
                  </a:lnTo>
                  <a:lnTo>
                    <a:pt x="3256180" y="326647"/>
                  </a:lnTo>
                  <a:lnTo>
                    <a:pt x="3243994" y="282061"/>
                  </a:lnTo>
                  <a:lnTo>
                    <a:pt x="3239770" y="233679"/>
                  </a:lnTo>
                  <a:lnTo>
                    <a:pt x="3243994" y="185717"/>
                  </a:lnTo>
                  <a:lnTo>
                    <a:pt x="3256180" y="141446"/>
                  </a:lnTo>
                  <a:lnTo>
                    <a:pt x="3275600" y="101699"/>
                  </a:lnTo>
                  <a:lnTo>
                    <a:pt x="3301523" y="67309"/>
                  </a:lnTo>
                  <a:lnTo>
                    <a:pt x="3333221" y="39112"/>
                  </a:lnTo>
                  <a:lnTo>
                    <a:pt x="3369964" y="17938"/>
                  </a:lnTo>
                  <a:lnTo>
                    <a:pt x="3411024" y="4623"/>
                  </a:lnTo>
                  <a:lnTo>
                    <a:pt x="3455670" y="0"/>
                  </a:lnTo>
                  <a:close/>
                </a:path>
                <a:path w="5435600" h="468629">
                  <a:moveTo>
                    <a:pt x="4319270" y="0"/>
                  </a:moveTo>
                  <a:lnTo>
                    <a:pt x="4363551" y="4623"/>
                  </a:lnTo>
                  <a:lnTo>
                    <a:pt x="4404439" y="17938"/>
                  </a:lnTo>
                  <a:lnTo>
                    <a:pt x="4441160" y="39112"/>
                  </a:lnTo>
                  <a:lnTo>
                    <a:pt x="4472940" y="67309"/>
                  </a:lnTo>
                  <a:lnTo>
                    <a:pt x="4499004" y="101699"/>
                  </a:lnTo>
                  <a:lnTo>
                    <a:pt x="4518580" y="141446"/>
                  </a:lnTo>
                  <a:lnTo>
                    <a:pt x="4530893" y="185717"/>
                  </a:lnTo>
                  <a:lnTo>
                    <a:pt x="4535170" y="233679"/>
                  </a:lnTo>
                  <a:lnTo>
                    <a:pt x="4530893" y="282061"/>
                  </a:lnTo>
                  <a:lnTo>
                    <a:pt x="4518580" y="326647"/>
                  </a:lnTo>
                  <a:lnTo>
                    <a:pt x="4499004" y="366620"/>
                  </a:lnTo>
                  <a:lnTo>
                    <a:pt x="4472939" y="401161"/>
                  </a:lnTo>
                  <a:lnTo>
                    <a:pt x="4441160" y="429450"/>
                  </a:lnTo>
                  <a:lnTo>
                    <a:pt x="4404439" y="450671"/>
                  </a:lnTo>
                  <a:lnTo>
                    <a:pt x="4363551" y="464003"/>
                  </a:lnTo>
                  <a:lnTo>
                    <a:pt x="4319270" y="468629"/>
                  </a:lnTo>
                  <a:lnTo>
                    <a:pt x="4274624" y="464003"/>
                  </a:lnTo>
                  <a:lnTo>
                    <a:pt x="4233564" y="450671"/>
                  </a:lnTo>
                  <a:lnTo>
                    <a:pt x="4196821" y="429450"/>
                  </a:lnTo>
                  <a:lnTo>
                    <a:pt x="4165123" y="401161"/>
                  </a:lnTo>
                  <a:lnTo>
                    <a:pt x="4139200" y="366620"/>
                  </a:lnTo>
                  <a:lnTo>
                    <a:pt x="4119780" y="326647"/>
                  </a:lnTo>
                  <a:lnTo>
                    <a:pt x="4107594" y="282061"/>
                  </a:lnTo>
                  <a:lnTo>
                    <a:pt x="4103370" y="233679"/>
                  </a:lnTo>
                  <a:lnTo>
                    <a:pt x="4107594" y="185717"/>
                  </a:lnTo>
                  <a:lnTo>
                    <a:pt x="4119780" y="141446"/>
                  </a:lnTo>
                  <a:lnTo>
                    <a:pt x="4139200" y="101699"/>
                  </a:lnTo>
                  <a:lnTo>
                    <a:pt x="4165123" y="67309"/>
                  </a:lnTo>
                  <a:lnTo>
                    <a:pt x="4196821" y="39112"/>
                  </a:lnTo>
                  <a:lnTo>
                    <a:pt x="4233564" y="17938"/>
                  </a:lnTo>
                  <a:lnTo>
                    <a:pt x="4274624" y="4623"/>
                  </a:lnTo>
                  <a:lnTo>
                    <a:pt x="4319270" y="0"/>
                  </a:lnTo>
                  <a:close/>
                </a:path>
                <a:path w="5435600" h="468629">
                  <a:moveTo>
                    <a:pt x="5219700" y="0"/>
                  </a:moveTo>
                  <a:lnTo>
                    <a:pt x="5263981" y="4623"/>
                  </a:lnTo>
                  <a:lnTo>
                    <a:pt x="5304869" y="17938"/>
                  </a:lnTo>
                  <a:lnTo>
                    <a:pt x="5341590" y="39112"/>
                  </a:lnTo>
                  <a:lnTo>
                    <a:pt x="5373370" y="67309"/>
                  </a:lnTo>
                  <a:lnTo>
                    <a:pt x="5399434" y="101699"/>
                  </a:lnTo>
                  <a:lnTo>
                    <a:pt x="5419010" y="141446"/>
                  </a:lnTo>
                  <a:lnTo>
                    <a:pt x="5431323" y="185717"/>
                  </a:lnTo>
                  <a:lnTo>
                    <a:pt x="5435600" y="233679"/>
                  </a:lnTo>
                  <a:lnTo>
                    <a:pt x="5431323" y="282061"/>
                  </a:lnTo>
                  <a:lnTo>
                    <a:pt x="5419010" y="326647"/>
                  </a:lnTo>
                  <a:lnTo>
                    <a:pt x="5399434" y="366620"/>
                  </a:lnTo>
                  <a:lnTo>
                    <a:pt x="5373369" y="401161"/>
                  </a:lnTo>
                  <a:lnTo>
                    <a:pt x="5341590" y="429450"/>
                  </a:lnTo>
                  <a:lnTo>
                    <a:pt x="5304869" y="450671"/>
                  </a:lnTo>
                  <a:lnTo>
                    <a:pt x="5263981" y="464003"/>
                  </a:lnTo>
                  <a:lnTo>
                    <a:pt x="5219700" y="468629"/>
                  </a:lnTo>
                  <a:lnTo>
                    <a:pt x="5175054" y="464003"/>
                  </a:lnTo>
                  <a:lnTo>
                    <a:pt x="5133994" y="450671"/>
                  </a:lnTo>
                  <a:lnTo>
                    <a:pt x="5097251" y="429450"/>
                  </a:lnTo>
                  <a:lnTo>
                    <a:pt x="5065553" y="401161"/>
                  </a:lnTo>
                  <a:lnTo>
                    <a:pt x="5039630" y="366620"/>
                  </a:lnTo>
                  <a:lnTo>
                    <a:pt x="5020210" y="326647"/>
                  </a:lnTo>
                  <a:lnTo>
                    <a:pt x="5008024" y="282061"/>
                  </a:lnTo>
                  <a:lnTo>
                    <a:pt x="5003800" y="233679"/>
                  </a:lnTo>
                  <a:lnTo>
                    <a:pt x="5008024" y="185717"/>
                  </a:lnTo>
                  <a:lnTo>
                    <a:pt x="5020210" y="141446"/>
                  </a:lnTo>
                  <a:lnTo>
                    <a:pt x="5039630" y="101699"/>
                  </a:lnTo>
                  <a:lnTo>
                    <a:pt x="5065553" y="67309"/>
                  </a:lnTo>
                  <a:lnTo>
                    <a:pt x="5097251" y="39112"/>
                  </a:lnTo>
                  <a:lnTo>
                    <a:pt x="5133994" y="17938"/>
                  </a:lnTo>
                  <a:lnTo>
                    <a:pt x="5175054" y="4623"/>
                  </a:lnTo>
                  <a:lnTo>
                    <a:pt x="5219700" y="0"/>
                  </a:lnTo>
                  <a:close/>
                </a:path>
              </a:pathLst>
            </a:custGeom>
            <a:ln w="38097">
              <a:solidFill>
                <a:srgbClr val="FF99CC"/>
              </a:solidFill>
            </a:ln>
          </p:spPr>
          <p:txBody>
            <a:bodyPr wrap="square" lIns="0" tIns="0" rIns="0" bIns="0" rtlCol="0"/>
            <a:lstStyle/>
            <a:p>
              <a:endParaRPr sz="1270"/>
            </a:p>
          </p:txBody>
        </p:sp>
      </p:grpSp>
      <p:sp>
        <p:nvSpPr>
          <p:cNvPr id="6" name="object 6"/>
          <p:cNvSpPr txBox="1"/>
          <p:nvPr/>
        </p:nvSpPr>
        <p:spPr>
          <a:xfrm>
            <a:off x="1408452" y="1552983"/>
            <a:ext cx="4385435" cy="402376"/>
          </a:xfrm>
          <a:prstGeom prst="rect">
            <a:avLst/>
          </a:prstGeom>
        </p:spPr>
        <p:txBody>
          <a:bodyPr vert="horz" wrap="square" lIns="0" tIns="11516" rIns="0" bIns="0" rtlCol="0">
            <a:spAutoFit/>
          </a:bodyPr>
          <a:lstStyle/>
          <a:p>
            <a:pPr marL="11516">
              <a:spcBef>
                <a:spcPts val="91"/>
              </a:spcBef>
            </a:pPr>
            <a:r>
              <a:rPr sz="2539" dirty="0"/>
              <a:t>- </a:t>
            </a:r>
            <a:r>
              <a:rPr sz="2539" spc="-5" dirty="0"/>
              <a:t>Weighted </a:t>
            </a:r>
            <a:r>
              <a:rPr sz="2539" dirty="0"/>
              <a:t>linear</a:t>
            </a:r>
            <a:r>
              <a:rPr sz="2539" spc="5" dirty="0"/>
              <a:t> </a:t>
            </a:r>
            <a:r>
              <a:rPr sz="2539" spc="-5" dirty="0"/>
              <a:t>combination:</a:t>
            </a:r>
            <a:endParaRPr sz="2539"/>
          </a:p>
        </p:txBody>
      </p:sp>
      <p:sp>
        <p:nvSpPr>
          <p:cNvPr id="7" name="object 7"/>
          <p:cNvSpPr txBox="1"/>
          <p:nvPr/>
        </p:nvSpPr>
        <p:spPr>
          <a:xfrm>
            <a:off x="2186958" y="2286576"/>
            <a:ext cx="4896762" cy="744377"/>
          </a:xfrm>
          <a:prstGeom prst="rect">
            <a:avLst/>
          </a:prstGeom>
          <a:ln w="63256">
            <a:solidFill>
              <a:srgbClr val="FF99CC"/>
            </a:solidFill>
          </a:ln>
        </p:spPr>
        <p:txBody>
          <a:bodyPr vert="horz" wrap="square" lIns="0" tIns="43186" rIns="0" bIns="0" rtlCol="0">
            <a:spAutoFit/>
          </a:bodyPr>
          <a:lstStyle/>
          <a:p>
            <a:pPr marL="81190" marR="143955">
              <a:lnSpc>
                <a:spcPct val="92800"/>
              </a:lnSpc>
              <a:spcBef>
                <a:spcPts val="340"/>
              </a:spcBef>
            </a:pPr>
            <a:r>
              <a:rPr sz="1632" spc="-5" dirty="0"/>
              <a:t>Computer program </a:t>
            </a:r>
            <a:r>
              <a:rPr sz="1632" spc="-14" dirty="0"/>
              <a:t>will </a:t>
            </a:r>
            <a:r>
              <a:rPr sz="1632" spc="-9" dirty="0"/>
              <a:t>change </a:t>
            </a:r>
            <a:r>
              <a:rPr sz="1632" spc="-5" dirty="0"/>
              <a:t>the values of the  </a:t>
            </a:r>
            <a:r>
              <a:rPr sz="1632" spc="-9" dirty="0"/>
              <a:t>weights </a:t>
            </a:r>
            <a:r>
              <a:rPr sz="1632" dirty="0"/>
              <a:t>– </a:t>
            </a:r>
            <a:r>
              <a:rPr sz="1632" spc="-5" dirty="0"/>
              <a:t>it </a:t>
            </a:r>
            <a:r>
              <a:rPr sz="1632" spc="-14" dirty="0"/>
              <a:t>will </a:t>
            </a:r>
            <a:r>
              <a:rPr sz="1632" i="1" spc="-5" dirty="0"/>
              <a:t>learn </a:t>
            </a:r>
            <a:r>
              <a:rPr sz="1632" spc="-18" dirty="0"/>
              <a:t>what </a:t>
            </a:r>
            <a:r>
              <a:rPr sz="1632" spc="-5" dirty="0"/>
              <a:t>the </a:t>
            </a:r>
            <a:r>
              <a:rPr sz="1632" spc="-9" dirty="0"/>
              <a:t>weights should </a:t>
            </a:r>
            <a:r>
              <a:rPr sz="1632" spc="-5" dirty="0"/>
              <a:t>be </a:t>
            </a:r>
            <a:r>
              <a:rPr sz="1632" dirty="0"/>
              <a:t>to  </a:t>
            </a:r>
            <a:r>
              <a:rPr sz="1632" spc="-5" dirty="0"/>
              <a:t>give correct </a:t>
            </a:r>
            <a:r>
              <a:rPr sz="1632" dirty="0"/>
              <a:t>score </a:t>
            </a:r>
            <a:r>
              <a:rPr sz="1632" spc="-5" dirty="0"/>
              <a:t>for each</a:t>
            </a:r>
            <a:r>
              <a:rPr sz="1632" spc="5" dirty="0"/>
              <a:t> </a:t>
            </a:r>
            <a:r>
              <a:rPr sz="1632" spc="-9" dirty="0"/>
              <a:t>board</a:t>
            </a:r>
            <a:endParaRPr sz="1632"/>
          </a:p>
        </p:txBody>
      </p:sp>
      <p:sp>
        <p:nvSpPr>
          <p:cNvPr id="8" name="object 8"/>
          <p:cNvSpPr/>
          <p:nvPr/>
        </p:nvSpPr>
        <p:spPr>
          <a:xfrm>
            <a:off x="2512872" y="3171033"/>
            <a:ext cx="3656448" cy="587335"/>
          </a:xfrm>
          <a:custGeom>
            <a:avLst/>
            <a:gdLst/>
            <a:ahLst/>
            <a:cxnLst/>
            <a:rect l="l" t="t" r="r" b="b"/>
            <a:pathLst>
              <a:path w="4032250" h="647700">
                <a:moveTo>
                  <a:pt x="2386330" y="0"/>
                </a:moveTo>
                <a:lnTo>
                  <a:pt x="1861820" y="647700"/>
                </a:lnTo>
              </a:path>
              <a:path w="4032250" h="647700">
                <a:moveTo>
                  <a:pt x="0" y="643889"/>
                </a:moveTo>
                <a:lnTo>
                  <a:pt x="4032250" y="645159"/>
                </a:lnTo>
              </a:path>
            </a:pathLst>
          </a:custGeom>
          <a:ln w="63256">
            <a:solidFill>
              <a:srgbClr val="FF99CC"/>
            </a:solidFill>
          </a:ln>
        </p:spPr>
        <p:txBody>
          <a:bodyPr wrap="square" lIns="0" tIns="0" rIns="0" bIns="0" rtlCol="0"/>
          <a:lstStyle/>
          <a:p>
            <a:endParaRPr sz="1270"/>
          </a:p>
        </p:txBody>
      </p:sp>
    </p:spTree>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52786" y="478667"/>
            <a:ext cx="8032670" cy="695824"/>
          </a:xfrm>
          <a:prstGeom prst="rect">
            <a:avLst/>
          </a:prstGeom>
        </p:spPr>
        <p:txBody>
          <a:bodyPr vert="horz" wrap="square" lIns="0" tIns="66795" rIns="0" bIns="0" rtlCol="0">
            <a:spAutoFit/>
          </a:bodyPr>
          <a:lstStyle/>
          <a:p>
            <a:pPr marL="2972373" marR="4607" indent="-2960856">
              <a:lnSpc>
                <a:spcPts val="4443"/>
              </a:lnSpc>
              <a:spcBef>
                <a:spcPts val="526"/>
              </a:spcBef>
              <a:tabLst>
                <a:tab pos="2915367" algn="l"/>
              </a:tabLst>
            </a:pPr>
            <a:r>
              <a:rPr dirty="0"/>
              <a:t>4)</a:t>
            </a:r>
            <a:r>
              <a:rPr spc="-9" dirty="0"/>
              <a:t> </a:t>
            </a:r>
            <a:r>
              <a:rPr dirty="0"/>
              <a:t>Choose </a:t>
            </a:r>
            <a:r>
              <a:rPr dirty="0" smtClean="0"/>
              <a:t>a</a:t>
            </a:r>
            <a:r>
              <a:rPr lang="en-IN" dirty="0" smtClean="0"/>
              <a:t> </a:t>
            </a:r>
            <a:r>
              <a:rPr dirty="0" smtClean="0"/>
              <a:t>function </a:t>
            </a:r>
            <a:r>
              <a:rPr spc="-5" dirty="0"/>
              <a:t>approximation </a:t>
            </a:r>
            <a:r>
              <a:rPr dirty="0" smtClean="0"/>
              <a:t>algorithm</a:t>
            </a:r>
            <a:endParaRPr dirty="0"/>
          </a:p>
        </p:txBody>
      </p:sp>
      <p:sp>
        <p:nvSpPr>
          <p:cNvPr id="3" name="object 3"/>
          <p:cNvSpPr txBox="1"/>
          <p:nvPr/>
        </p:nvSpPr>
        <p:spPr>
          <a:xfrm>
            <a:off x="641462" y="1625536"/>
            <a:ext cx="152592" cy="1754456"/>
          </a:xfrm>
          <a:prstGeom prst="rect">
            <a:avLst/>
          </a:prstGeom>
        </p:spPr>
        <p:txBody>
          <a:bodyPr vert="horz" wrap="square" lIns="0" tIns="143955" rIns="0" bIns="0" rtlCol="0">
            <a:spAutoFit/>
          </a:bodyPr>
          <a:lstStyle/>
          <a:p>
            <a:pPr marL="11516">
              <a:spcBef>
                <a:spcPts val="1134"/>
              </a:spcBef>
            </a:pPr>
            <a:r>
              <a:rPr sz="2902" dirty="0">
                <a:latin typeface="Times New Roman"/>
                <a:cs typeface="Times New Roman"/>
              </a:rPr>
              <a:t>•</a:t>
            </a:r>
            <a:endParaRPr sz="2902">
              <a:latin typeface="Times New Roman"/>
              <a:cs typeface="Times New Roman"/>
            </a:endParaRPr>
          </a:p>
          <a:p>
            <a:pPr marL="11516">
              <a:spcBef>
                <a:spcPts val="1043"/>
              </a:spcBef>
            </a:pPr>
            <a:r>
              <a:rPr sz="2902" dirty="0">
                <a:latin typeface="Times New Roman"/>
                <a:cs typeface="Times New Roman"/>
              </a:rPr>
              <a:t>•</a:t>
            </a:r>
            <a:endParaRPr sz="2902">
              <a:latin typeface="Times New Roman"/>
              <a:cs typeface="Times New Roman"/>
            </a:endParaRPr>
          </a:p>
          <a:p>
            <a:pPr marL="11516">
              <a:spcBef>
                <a:spcPts val="1052"/>
              </a:spcBef>
            </a:pPr>
            <a:r>
              <a:rPr sz="2902" dirty="0">
                <a:latin typeface="Times New Roman"/>
                <a:cs typeface="Times New Roman"/>
              </a:rPr>
              <a:t>•</a:t>
            </a:r>
            <a:endParaRPr sz="2902">
              <a:latin typeface="Times New Roman"/>
              <a:cs typeface="Times New Roman"/>
            </a:endParaRPr>
          </a:p>
        </p:txBody>
      </p:sp>
      <p:sp>
        <p:nvSpPr>
          <p:cNvPr id="4" name="object 4"/>
          <p:cNvSpPr txBox="1"/>
          <p:nvPr/>
        </p:nvSpPr>
        <p:spPr>
          <a:xfrm>
            <a:off x="1254134" y="1648568"/>
            <a:ext cx="6298880" cy="2279557"/>
          </a:xfrm>
          <a:prstGeom prst="rect">
            <a:avLst/>
          </a:prstGeom>
        </p:spPr>
        <p:txBody>
          <a:bodyPr vert="horz" wrap="square" lIns="0" tIns="11516" rIns="0" bIns="0" rtlCol="0">
            <a:spAutoFit/>
          </a:bodyPr>
          <a:lstStyle/>
          <a:p>
            <a:pPr marL="11516" marR="694437">
              <a:lnSpc>
                <a:spcPct val="129900"/>
              </a:lnSpc>
              <a:spcBef>
                <a:spcPts val="91"/>
              </a:spcBef>
            </a:pPr>
            <a:r>
              <a:rPr sz="2902" spc="-5" dirty="0">
                <a:solidFill>
                  <a:srgbClr val="00007F"/>
                </a:solidFill>
              </a:rPr>
              <a:t>Require </a:t>
            </a:r>
            <a:r>
              <a:rPr sz="2902" dirty="0">
                <a:solidFill>
                  <a:srgbClr val="00007F"/>
                </a:solidFill>
              </a:rPr>
              <a:t>a set </a:t>
            </a:r>
            <a:r>
              <a:rPr sz="2902" spc="-5" dirty="0">
                <a:solidFill>
                  <a:srgbClr val="00007F"/>
                </a:solidFill>
              </a:rPr>
              <a:t>of </a:t>
            </a:r>
            <a:r>
              <a:rPr sz="2902" spc="-9" dirty="0">
                <a:solidFill>
                  <a:srgbClr val="00007F"/>
                </a:solidFill>
              </a:rPr>
              <a:t>training examples  </a:t>
            </a:r>
            <a:r>
              <a:rPr sz="2902" spc="-5" dirty="0">
                <a:solidFill>
                  <a:srgbClr val="00007F"/>
                </a:solidFill>
              </a:rPr>
              <a:t>Ordered</a:t>
            </a:r>
            <a:r>
              <a:rPr sz="2902" spc="-9" dirty="0">
                <a:solidFill>
                  <a:srgbClr val="00007F"/>
                </a:solidFill>
              </a:rPr>
              <a:t> pair:</a:t>
            </a:r>
            <a:endParaRPr sz="2902"/>
          </a:p>
          <a:p>
            <a:pPr marL="11516">
              <a:spcBef>
                <a:spcPts val="1043"/>
              </a:spcBef>
            </a:pPr>
            <a:r>
              <a:rPr sz="2902" spc="-5" dirty="0">
                <a:solidFill>
                  <a:srgbClr val="00007F"/>
                </a:solidFill>
              </a:rPr>
              <a:t>e.g.</a:t>
            </a:r>
            <a:endParaRPr sz="2902"/>
          </a:p>
          <a:p>
            <a:pPr marL="227448">
              <a:spcBef>
                <a:spcPts val="1079"/>
              </a:spcBef>
              <a:tabLst>
                <a:tab pos="736471" algn="l"/>
              </a:tabLst>
            </a:pPr>
            <a:r>
              <a:rPr sz="3809" baseline="2976" dirty="0">
                <a:latin typeface="Times New Roman"/>
                <a:cs typeface="Times New Roman"/>
              </a:rPr>
              <a:t>–	</a:t>
            </a:r>
            <a:r>
              <a:rPr sz="2539" spc="-5" dirty="0">
                <a:solidFill>
                  <a:srgbClr val="00007F"/>
                </a:solidFill>
              </a:rPr>
              <a:t>Black </a:t>
            </a:r>
            <a:r>
              <a:rPr sz="2539" dirty="0">
                <a:solidFill>
                  <a:srgbClr val="00007F"/>
                </a:solidFill>
              </a:rPr>
              <a:t>has </a:t>
            </a:r>
            <a:r>
              <a:rPr sz="2539" spc="-5" dirty="0">
                <a:solidFill>
                  <a:srgbClr val="00007F"/>
                </a:solidFill>
              </a:rPr>
              <a:t>won </a:t>
            </a:r>
            <a:r>
              <a:rPr sz="2539" dirty="0">
                <a:solidFill>
                  <a:srgbClr val="00007F"/>
                </a:solidFill>
              </a:rPr>
              <a:t>(red has no pieces</a:t>
            </a:r>
            <a:r>
              <a:rPr sz="2539" spc="-18" dirty="0">
                <a:solidFill>
                  <a:srgbClr val="00007F"/>
                </a:solidFill>
              </a:rPr>
              <a:t> </a:t>
            </a:r>
            <a:r>
              <a:rPr sz="2539" dirty="0">
                <a:solidFill>
                  <a:srgbClr val="00007F"/>
                </a:solidFill>
              </a:rPr>
              <a:t>left):</a:t>
            </a:r>
            <a:endParaRPr sz="2539"/>
          </a:p>
        </p:txBody>
      </p:sp>
      <p:sp>
        <p:nvSpPr>
          <p:cNvPr id="5" name="object 5"/>
          <p:cNvSpPr/>
          <p:nvPr/>
        </p:nvSpPr>
        <p:spPr>
          <a:xfrm>
            <a:off x="3573530" y="2387920"/>
            <a:ext cx="1650296" cy="389253"/>
          </a:xfrm>
          <a:prstGeom prst="rect">
            <a:avLst/>
          </a:prstGeom>
          <a:blipFill>
            <a:blip r:embed="rId2" cstate="print"/>
            <a:stretch>
              <a:fillRect/>
            </a:stretch>
          </a:blipFill>
        </p:spPr>
        <p:txBody>
          <a:bodyPr wrap="square" lIns="0" tIns="0" rIns="0" bIns="0" rtlCol="0"/>
          <a:lstStyle/>
          <a:p>
            <a:endParaRPr sz="1270"/>
          </a:p>
        </p:txBody>
      </p:sp>
      <p:sp>
        <p:nvSpPr>
          <p:cNvPr id="6" name="object 6"/>
          <p:cNvSpPr/>
          <p:nvPr/>
        </p:nvSpPr>
        <p:spPr>
          <a:xfrm>
            <a:off x="1665267" y="4540330"/>
            <a:ext cx="5527859" cy="362766"/>
          </a:xfrm>
          <a:prstGeom prst="rect">
            <a:avLst/>
          </a:prstGeom>
          <a:blipFill>
            <a:blip r:embed="rId3" cstate="print"/>
            <a:stretch>
              <a:fillRect/>
            </a:stretch>
          </a:blipFill>
        </p:spPr>
        <p:txBody>
          <a:bodyPr wrap="square" lIns="0" tIns="0" rIns="0" bIns="0" rtlCol="0"/>
          <a:lstStyle/>
          <a:p>
            <a:endParaRPr sz="1270"/>
          </a:p>
        </p:txBody>
      </p:sp>
      <p:grpSp>
        <p:nvGrpSpPr>
          <p:cNvPr id="7" name="object 7"/>
          <p:cNvGrpSpPr/>
          <p:nvPr/>
        </p:nvGrpSpPr>
        <p:grpSpPr>
          <a:xfrm>
            <a:off x="652978" y="5110390"/>
            <a:ext cx="8115588" cy="1356629"/>
            <a:chOff x="720090" y="5632450"/>
            <a:chExt cx="8949690" cy="1496060"/>
          </a:xfrm>
        </p:grpSpPr>
        <p:sp>
          <p:nvSpPr>
            <p:cNvPr id="8" name="object 8"/>
            <p:cNvSpPr/>
            <p:nvPr/>
          </p:nvSpPr>
          <p:spPr>
            <a:xfrm>
              <a:off x="720090" y="5759450"/>
              <a:ext cx="3981450" cy="1153160"/>
            </a:xfrm>
            <a:prstGeom prst="rect">
              <a:avLst/>
            </a:prstGeom>
            <a:blipFill>
              <a:blip r:embed="rId4" cstate="print"/>
              <a:stretch>
                <a:fillRect/>
              </a:stretch>
            </a:blipFill>
          </p:spPr>
          <p:txBody>
            <a:bodyPr wrap="square" lIns="0" tIns="0" rIns="0" bIns="0" rtlCol="0"/>
            <a:lstStyle/>
            <a:p>
              <a:endParaRPr sz="1270"/>
            </a:p>
          </p:txBody>
        </p:sp>
        <p:sp>
          <p:nvSpPr>
            <p:cNvPr id="9" name="object 9"/>
            <p:cNvSpPr/>
            <p:nvPr/>
          </p:nvSpPr>
          <p:spPr>
            <a:xfrm>
              <a:off x="4535169" y="5632450"/>
              <a:ext cx="5134610" cy="1496060"/>
            </a:xfrm>
            <a:prstGeom prst="rect">
              <a:avLst/>
            </a:prstGeom>
            <a:blipFill>
              <a:blip r:embed="rId5" cstate="print"/>
              <a:stretch>
                <a:fillRect/>
              </a:stretch>
            </a:blipFill>
          </p:spPr>
          <p:txBody>
            <a:bodyPr wrap="square" lIns="0" tIns="0" rIns="0" bIns="0" rtlCol="0"/>
            <a:lstStyle/>
            <a:p>
              <a:endParaRPr sz="1270"/>
            </a:p>
          </p:txBody>
        </p:sp>
      </p:grpSp>
    </p:spTree>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52786" y="478667"/>
            <a:ext cx="8032670" cy="695824"/>
          </a:xfrm>
          <a:prstGeom prst="rect">
            <a:avLst/>
          </a:prstGeom>
        </p:spPr>
        <p:txBody>
          <a:bodyPr vert="horz" wrap="square" lIns="0" tIns="66795" rIns="0" bIns="0" rtlCol="0">
            <a:spAutoFit/>
          </a:bodyPr>
          <a:lstStyle/>
          <a:p>
            <a:pPr marL="2972373" marR="4607" indent="-2960856">
              <a:lnSpc>
                <a:spcPts val="4443"/>
              </a:lnSpc>
              <a:spcBef>
                <a:spcPts val="526"/>
              </a:spcBef>
              <a:tabLst>
                <a:tab pos="2915367" algn="l"/>
              </a:tabLst>
            </a:pPr>
            <a:r>
              <a:rPr dirty="0"/>
              <a:t>4)</a:t>
            </a:r>
            <a:r>
              <a:rPr spc="-9" dirty="0"/>
              <a:t> </a:t>
            </a:r>
            <a:r>
              <a:rPr dirty="0"/>
              <a:t>Choose </a:t>
            </a:r>
            <a:r>
              <a:rPr dirty="0" smtClean="0"/>
              <a:t>a</a:t>
            </a:r>
            <a:r>
              <a:rPr lang="en-IN" dirty="0" smtClean="0"/>
              <a:t> </a:t>
            </a:r>
            <a:r>
              <a:rPr dirty="0" smtClean="0"/>
              <a:t>function </a:t>
            </a:r>
            <a:r>
              <a:rPr spc="-5" dirty="0"/>
              <a:t>approximation </a:t>
            </a:r>
            <a:r>
              <a:rPr dirty="0" smtClean="0"/>
              <a:t>algorithm</a:t>
            </a:r>
            <a:endParaRPr dirty="0"/>
          </a:p>
        </p:txBody>
      </p:sp>
      <p:sp>
        <p:nvSpPr>
          <p:cNvPr id="3" name="object 3"/>
          <p:cNvSpPr txBox="1"/>
          <p:nvPr/>
        </p:nvSpPr>
        <p:spPr>
          <a:xfrm>
            <a:off x="641462" y="1757974"/>
            <a:ext cx="152592" cy="458226"/>
          </a:xfrm>
          <a:prstGeom prst="rect">
            <a:avLst/>
          </a:prstGeom>
        </p:spPr>
        <p:txBody>
          <a:bodyPr vert="horz" wrap="square" lIns="0" tIns="11516" rIns="0" bIns="0" rtlCol="0">
            <a:spAutoFit/>
          </a:bodyPr>
          <a:lstStyle/>
          <a:p>
            <a:pPr marL="11516">
              <a:spcBef>
                <a:spcPts val="91"/>
              </a:spcBef>
            </a:pPr>
            <a:r>
              <a:rPr sz="2902" dirty="0">
                <a:latin typeface="Times New Roman"/>
                <a:cs typeface="Times New Roman"/>
              </a:rPr>
              <a:t>•</a:t>
            </a:r>
            <a:endParaRPr sz="2902">
              <a:latin typeface="Times New Roman"/>
              <a:cs typeface="Times New Roman"/>
            </a:endParaRPr>
          </a:p>
        </p:txBody>
      </p:sp>
      <p:sp>
        <p:nvSpPr>
          <p:cNvPr id="4" name="object 4"/>
          <p:cNvSpPr txBox="1"/>
          <p:nvPr/>
        </p:nvSpPr>
        <p:spPr>
          <a:xfrm>
            <a:off x="1254133" y="1781007"/>
            <a:ext cx="6366250" cy="458226"/>
          </a:xfrm>
          <a:prstGeom prst="rect">
            <a:avLst/>
          </a:prstGeom>
        </p:spPr>
        <p:txBody>
          <a:bodyPr vert="horz" wrap="square" lIns="0" tIns="11516" rIns="0" bIns="0" rtlCol="0">
            <a:spAutoFit/>
          </a:bodyPr>
          <a:lstStyle/>
          <a:p>
            <a:pPr marL="11516">
              <a:spcBef>
                <a:spcPts val="91"/>
              </a:spcBef>
            </a:pPr>
            <a:r>
              <a:rPr sz="2902" spc="-5" dirty="0">
                <a:solidFill>
                  <a:srgbClr val="00007F"/>
                </a:solidFill>
              </a:rPr>
              <a:t>What </a:t>
            </a:r>
            <a:r>
              <a:rPr sz="2902" spc="-9" dirty="0">
                <a:solidFill>
                  <a:srgbClr val="00007F"/>
                </a:solidFill>
              </a:rPr>
              <a:t>about intermediate </a:t>
            </a:r>
            <a:r>
              <a:rPr sz="2902" spc="-5" dirty="0">
                <a:solidFill>
                  <a:srgbClr val="00007F"/>
                </a:solidFill>
              </a:rPr>
              <a:t>board</a:t>
            </a:r>
            <a:r>
              <a:rPr sz="2902" spc="-9" dirty="0">
                <a:solidFill>
                  <a:srgbClr val="00007F"/>
                </a:solidFill>
              </a:rPr>
              <a:t> </a:t>
            </a:r>
            <a:r>
              <a:rPr sz="2902" spc="-5" dirty="0">
                <a:solidFill>
                  <a:srgbClr val="00007F"/>
                </a:solidFill>
              </a:rPr>
              <a:t>states?</a:t>
            </a:r>
            <a:endParaRPr sz="2902"/>
          </a:p>
        </p:txBody>
      </p:sp>
      <p:sp>
        <p:nvSpPr>
          <p:cNvPr id="5" name="object 5"/>
          <p:cNvSpPr/>
          <p:nvPr/>
        </p:nvSpPr>
        <p:spPr>
          <a:xfrm>
            <a:off x="2730532" y="2613640"/>
            <a:ext cx="3635718" cy="654130"/>
          </a:xfrm>
          <a:prstGeom prst="rect">
            <a:avLst/>
          </a:prstGeom>
          <a:blipFill>
            <a:blip r:embed="rId2" cstate="print"/>
            <a:stretch>
              <a:fillRect/>
            </a:stretch>
          </a:blipFill>
        </p:spPr>
        <p:txBody>
          <a:bodyPr wrap="square" lIns="0" tIns="0" rIns="0" bIns="0" rtlCol="0"/>
          <a:lstStyle/>
          <a:p>
            <a:endParaRPr sz="1270"/>
          </a:p>
        </p:txBody>
      </p:sp>
      <p:sp>
        <p:nvSpPr>
          <p:cNvPr id="6" name="object 6"/>
          <p:cNvSpPr txBox="1"/>
          <p:nvPr/>
        </p:nvSpPr>
        <p:spPr>
          <a:xfrm>
            <a:off x="1049141" y="3433606"/>
            <a:ext cx="6709439" cy="1492432"/>
          </a:xfrm>
          <a:prstGeom prst="rect">
            <a:avLst/>
          </a:prstGeom>
        </p:spPr>
        <p:txBody>
          <a:bodyPr vert="horz" wrap="square" lIns="0" tIns="38580" rIns="0" bIns="0" rtlCol="0">
            <a:spAutoFit/>
          </a:bodyPr>
          <a:lstStyle/>
          <a:p>
            <a:pPr marL="11516" marR="4607">
              <a:lnSpc>
                <a:spcPct val="93000"/>
              </a:lnSpc>
              <a:spcBef>
                <a:spcPts val="304"/>
              </a:spcBef>
            </a:pPr>
            <a:r>
              <a:rPr sz="2539" dirty="0"/>
              <a:t>Where </a:t>
            </a:r>
            <a:r>
              <a:rPr sz="2539" i="1" dirty="0"/>
              <a:t>Successor(b) </a:t>
            </a:r>
            <a:r>
              <a:rPr sz="2539" spc="-5" dirty="0"/>
              <a:t>is </a:t>
            </a:r>
            <a:r>
              <a:rPr sz="2539" dirty="0"/>
              <a:t>the next board state  </a:t>
            </a:r>
            <a:r>
              <a:rPr sz="2539" spc="-5" dirty="0"/>
              <a:t>following </a:t>
            </a:r>
            <a:r>
              <a:rPr sz="2539" i="1" dirty="0"/>
              <a:t>b</a:t>
            </a:r>
            <a:r>
              <a:rPr sz="2539" dirty="0"/>
              <a:t>, </a:t>
            </a:r>
            <a:r>
              <a:rPr sz="2539" spc="-5" dirty="0"/>
              <a:t>which it </a:t>
            </a:r>
            <a:r>
              <a:rPr sz="2539" dirty="0"/>
              <a:t>is again the </a:t>
            </a:r>
            <a:r>
              <a:rPr sz="2539" spc="-5" dirty="0"/>
              <a:t>program's turn  </a:t>
            </a:r>
            <a:r>
              <a:rPr sz="2539" dirty="0"/>
              <a:t>to </a:t>
            </a:r>
            <a:r>
              <a:rPr sz="2539" spc="-5" dirty="0"/>
              <a:t>move </a:t>
            </a:r>
            <a:r>
              <a:rPr sz="2539" dirty="0"/>
              <a:t>(i.e. the board state </a:t>
            </a:r>
            <a:r>
              <a:rPr sz="2539" spc="-5" dirty="0"/>
              <a:t>following </a:t>
            </a:r>
            <a:r>
              <a:rPr sz="2539" dirty="0"/>
              <a:t>the  </a:t>
            </a:r>
            <a:r>
              <a:rPr sz="2539" spc="-5" dirty="0"/>
              <a:t>program's move </a:t>
            </a:r>
            <a:r>
              <a:rPr sz="2539" dirty="0"/>
              <a:t>and the opponents</a:t>
            </a:r>
            <a:r>
              <a:rPr sz="2539" spc="-9" dirty="0"/>
              <a:t> </a:t>
            </a:r>
            <a:r>
              <a:rPr sz="2539" dirty="0"/>
              <a:t>response)</a:t>
            </a:r>
            <a:endParaRPr sz="2539"/>
          </a:p>
        </p:txBody>
      </p:sp>
    </p:spTree>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52786" y="478667"/>
            <a:ext cx="8032670" cy="695824"/>
          </a:xfrm>
          <a:prstGeom prst="rect">
            <a:avLst/>
          </a:prstGeom>
        </p:spPr>
        <p:txBody>
          <a:bodyPr vert="horz" wrap="square" lIns="0" tIns="66795" rIns="0" bIns="0" rtlCol="0">
            <a:spAutoFit/>
          </a:bodyPr>
          <a:lstStyle/>
          <a:p>
            <a:pPr marL="2972373" marR="4607" indent="-2960856">
              <a:lnSpc>
                <a:spcPts val="4443"/>
              </a:lnSpc>
              <a:spcBef>
                <a:spcPts val="526"/>
              </a:spcBef>
              <a:tabLst>
                <a:tab pos="2915367" algn="l"/>
              </a:tabLst>
            </a:pPr>
            <a:r>
              <a:rPr dirty="0"/>
              <a:t>4)</a:t>
            </a:r>
            <a:r>
              <a:rPr spc="-9" dirty="0"/>
              <a:t> </a:t>
            </a:r>
            <a:r>
              <a:rPr dirty="0"/>
              <a:t>Choose </a:t>
            </a:r>
            <a:r>
              <a:rPr dirty="0" smtClean="0"/>
              <a:t>a</a:t>
            </a:r>
            <a:r>
              <a:rPr lang="en-IN" dirty="0" smtClean="0"/>
              <a:t> </a:t>
            </a:r>
            <a:r>
              <a:rPr dirty="0" smtClean="0"/>
              <a:t>function </a:t>
            </a:r>
            <a:r>
              <a:rPr spc="-5" dirty="0"/>
              <a:t>approximation </a:t>
            </a:r>
            <a:r>
              <a:rPr dirty="0" smtClean="0"/>
              <a:t>algorithm</a:t>
            </a:r>
            <a:endParaRPr dirty="0"/>
          </a:p>
        </p:txBody>
      </p:sp>
      <p:sp>
        <p:nvSpPr>
          <p:cNvPr id="3" name="object 3"/>
          <p:cNvSpPr txBox="1"/>
          <p:nvPr/>
        </p:nvSpPr>
        <p:spPr>
          <a:xfrm>
            <a:off x="1490218" y="1757974"/>
            <a:ext cx="152592" cy="458226"/>
          </a:xfrm>
          <a:prstGeom prst="rect">
            <a:avLst/>
          </a:prstGeom>
        </p:spPr>
        <p:txBody>
          <a:bodyPr vert="horz" wrap="square" lIns="0" tIns="11516" rIns="0" bIns="0" rtlCol="0">
            <a:spAutoFit/>
          </a:bodyPr>
          <a:lstStyle/>
          <a:p>
            <a:pPr marL="11516">
              <a:spcBef>
                <a:spcPts val="91"/>
              </a:spcBef>
            </a:pPr>
            <a:r>
              <a:rPr sz="2902" dirty="0">
                <a:latin typeface="Times New Roman"/>
                <a:cs typeface="Times New Roman"/>
              </a:rPr>
              <a:t>•</a:t>
            </a:r>
            <a:endParaRPr sz="2902">
              <a:latin typeface="Times New Roman"/>
              <a:cs typeface="Times New Roman"/>
            </a:endParaRPr>
          </a:p>
        </p:txBody>
      </p:sp>
      <p:sp>
        <p:nvSpPr>
          <p:cNvPr id="4" name="object 4"/>
          <p:cNvSpPr txBox="1"/>
          <p:nvPr/>
        </p:nvSpPr>
        <p:spPr>
          <a:xfrm>
            <a:off x="2102890" y="1781007"/>
            <a:ext cx="330520" cy="458226"/>
          </a:xfrm>
          <a:prstGeom prst="rect">
            <a:avLst/>
          </a:prstGeom>
        </p:spPr>
        <p:txBody>
          <a:bodyPr vert="horz" wrap="square" lIns="0" tIns="11516" rIns="0" bIns="0" rtlCol="0">
            <a:spAutoFit/>
          </a:bodyPr>
          <a:lstStyle/>
          <a:p>
            <a:pPr marL="11516">
              <a:spcBef>
                <a:spcPts val="91"/>
              </a:spcBef>
            </a:pPr>
            <a:r>
              <a:rPr sz="2902" i="1" spc="-5" dirty="0">
                <a:solidFill>
                  <a:srgbClr val="00007F"/>
                </a:solidFill>
              </a:rPr>
              <a:t>b:</a:t>
            </a:r>
            <a:endParaRPr sz="2902"/>
          </a:p>
        </p:txBody>
      </p:sp>
      <p:grpSp>
        <p:nvGrpSpPr>
          <p:cNvPr id="5" name="object 5"/>
          <p:cNvGrpSpPr/>
          <p:nvPr/>
        </p:nvGrpSpPr>
        <p:grpSpPr>
          <a:xfrm>
            <a:off x="1515554" y="2613640"/>
            <a:ext cx="6091010" cy="2686770"/>
            <a:chOff x="1671320" y="2879089"/>
            <a:chExt cx="6717030" cy="2962910"/>
          </a:xfrm>
        </p:grpSpPr>
        <p:sp>
          <p:nvSpPr>
            <p:cNvPr id="6" name="object 6"/>
            <p:cNvSpPr/>
            <p:nvPr/>
          </p:nvSpPr>
          <p:spPr>
            <a:xfrm>
              <a:off x="1671320" y="2879089"/>
              <a:ext cx="2971800" cy="2962910"/>
            </a:xfrm>
            <a:prstGeom prst="rect">
              <a:avLst/>
            </a:prstGeom>
            <a:blipFill>
              <a:blip r:embed="rId2" cstate="print"/>
              <a:stretch>
                <a:fillRect/>
              </a:stretch>
            </a:blipFill>
          </p:spPr>
          <p:txBody>
            <a:bodyPr wrap="square" lIns="0" tIns="0" rIns="0" bIns="0" rtlCol="0"/>
            <a:lstStyle/>
            <a:p>
              <a:endParaRPr sz="1270"/>
            </a:p>
          </p:txBody>
        </p:sp>
        <p:sp>
          <p:nvSpPr>
            <p:cNvPr id="7" name="object 7"/>
            <p:cNvSpPr/>
            <p:nvPr/>
          </p:nvSpPr>
          <p:spPr>
            <a:xfrm>
              <a:off x="5444490" y="2879089"/>
              <a:ext cx="2943860" cy="2962910"/>
            </a:xfrm>
            <a:prstGeom prst="rect">
              <a:avLst/>
            </a:prstGeom>
            <a:blipFill>
              <a:blip r:embed="rId3" cstate="print"/>
              <a:stretch>
                <a:fillRect/>
              </a:stretch>
            </a:blipFill>
          </p:spPr>
          <p:txBody>
            <a:bodyPr wrap="square" lIns="0" tIns="0" rIns="0" bIns="0" rtlCol="0"/>
            <a:lstStyle/>
            <a:p>
              <a:endParaRPr sz="1270"/>
            </a:p>
          </p:txBody>
        </p:sp>
        <p:sp>
          <p:nvSpPr>
            <p:cNvPr id="8" name="object 8"/>
            <p:cNvSpPr/>
            <p:nvPr/>
          </p:nvSpPr>
          <p:spPr>
            <a:xfrm>
              <a:off x="4679950" y="4212589"/>
              <a:ext cx="721360" cy="215900"/>
            </a:xfrm>
            <a:custGeom>
              <a:avLst/>
              <a:gdLst/>
              <a:ahLst/>
              <a:cxnLst/>
              <a:rect l="l" t="t" r="r" b="b"/>
              <a:pathLst>
                <a:path w="721360" h="215900">
                  <a:moveTo>
                    <a:pt x="721360" y="107950"/>
                  </a:moveTo>
                  <a:lnTo>
                    <a:pt x="505460" y="0"/>
                  </a:lnTo>
                  <a:lnTo>
                    <a:pt x="505028" y="72301"/>
                  </a:lnTo>
                  <a:lnTo>
                    <a:pt x="0" y="71120"/>
                  </a:lnTo>
                  <a:lnTo>
                    <a:pt x="0" y="143510"/>
                  </a:lnTo>
                  <a:lnTo>
                    <a:pt x="504609" y="143510"/>
                  </a:lnTo>
                  <a:lnTo>
                    <a:pt x="504190" y="215900"/>
                  </a:lnTo>
                  <a:lnTo>
                    <a:pt x="721360" y="107950"/>
                  </a:lnTo>
                  <a:close/>
                </a:path>
              </a:pathLst>
            </a:custGeom>
            <a:solidFill>
              <a:srgbClr val="7F007F"/>
            </a:solidFill>
          </p:spPr>
          <p:txBody>
            <a:bodyPr wrap="square" lIns="0" tIns="0" rIns="0" bIns="0" rtlCol="0"/>
            <a:lstStyle/>
            <a:p>
              <a:endParaRPr sz="1270"/>
            </a:p>
          </p:txBody>
        </p:sp>
        <p:sp>
          <p:nvSpPr>
            <p:cNvPr id="9" name="object 9"/>
            <p:cNvSpPr/>
            <p:nvPr/>
          </p:nvSpPr>
          <p:spPr>
            <a:xfrm>
              <a:off x="5749290" y="3754119"/>
              <a:ext cx="911860" cy="1320800"/>
            </a:xfrm>
            <a:custGeom>
              <a:avLst/>
              <a:gdLst/>
              <a:ahLst/>
              <a:cxnLst/>
              <a:rect l="l" t="t" r="r" b="b"/>
              <a:pathLst>
                <a:path w="911859" h="1320800">
                  <a:moveTo>
                    <a:pt x="405130" y="52070"/>
                  </a:moveTo>
                  <a:lnTo>
                    <a:pt x="355600" y="0"/>
                  </a:lnTo>
                  <a:lnTo>
                    <a:pt x="132626" y="211836"/>
                  </a:lnTo>
                  <a:lnTo>
                    <a:pt x="82550" y="158750"/>
                  </a:lnTo>
                  <a:lnTo>
                    <a:pt x="0" y="386080"/>
                  </a:lnTo>
                  <a:lnTo>
                    <a:pt x="231140" y="316230"/>
                  </a:lnTo>
                  <a:lnTo>
                    <a:pt x="181940" y="264096"/>
                  </a:lnTo>
                  <a:lnTo>
                    <a:pt x="405130" y="52070"/>
                  </a:lnTo>
                  <a:close/>
                </a:path>
                <a:path w="911859" h="1320800">
                  <a:moveTo>
                    <a:pt x="911860" y="915670"/>
                  </a:moveTo>
                  <a:lnTo>
                    <a:pt x="684530" y="998220"/>
                  </a:lnTo>
                  <a:lnTo>
                    <a:pt x="736841" y="1047991"/>
                  </a:lnTo>
                  <a:lnTo>
                    <a:pt x="525780" y="1271270"/>
                  </a:lnTo>
                  <a:lnTo>
                    <a:pt x="577850" y="1320800"/>
                  </a:lnTo>
                  <a:lnTo>
                    <a:pt x="789470" y="1098042"/>
                  </a:lnTo>
                  <a:lnTo>
                    <a:pt x="840740" y="1146810"/>
                  </a:lnTo>
                  <a:lnTo>
                    <a:pt x="911860" y="915670"/>
                  </a:lnTo>
                  <a:close/>
                </a:path>
              </a:pathLst>
            </a:custGeom>
            <a:solidFill>
              <a:srgbClr val="000000"/>
            </a:solidFill>
          </p:spPr>
          <p:txBody>
            <a:bodyPr wrap="square" lIns="0" tIns="0" rIns="0" bIns="0" rtlCol="0"/>
            <a:lstStyle/>
            <a:p>
              <a:endParaRPr sz="1270"/>
            </a:p>
          </p:txBody>
        </p:sp>
      </p:grpSp>
      <p:sp>
        <p:nvSpPr>
          <p:cNvPr id="10" name="object 10"/>
          <p:cNvSpPr txBox="1"/>
          <p:nvPr/>
        </p:nvSpPr>
        <p:spPr>
          <a:xfrm>
            <a:off x="4886396" y="1726881"/>
            <a:ext cx="152592" cy="458226"/>
          </a:xfrm>
          <a:prstGeom prst="rect">
            <a:avLst/>
          </a:prstGeom>
        </p:spPr>
        <p:txBody>
          <a:bodyPr vert="horz" wrap="square" lIns="0" tIns="11516" rIns="0" bIns="0" rtlCol="0">
            <a:spAutoFit/>
          </a:bodyPr>
          <a:lstStyle/>
          <a:p>
            <a:pPr marL="11516">
              <a:spcBef>
                <a:spcPts val="91"/>
              </a:spcBef>
            </a:pPr>
            <a:r>
              <a:rPr sz="2902" dirty="0">
                <a:latin typeface="Times New Roman"/>
                <a:cs typeface="Times New Roman"/>
              </a:rPr>
              <a:t>•</a:t>
            </a:r>
            <a:endParaRPr sz="2902">
              <a:latin typeface="Times New Roman"/>
              <a:cs typeface="Times New Roman"/>
            </a:endParaRPr>
          </a:p>
        </p:txBody>
      </p:sp>
      <p:sp>
        <p:nvSpPr>
          <p:cNvPr id="11" name="object 11"/>
          <p:cNvSpPr txBox="1"/>
          <p:nvPr/>
        </p:nvSpPr>
        <p:spPr>
          <a:xfrm>
            <a:off x="5499068" y="1748762"/>
            <a:ext cx="2299820" cy="458226"/>
          </a:xfrm>
          <a:prstGeom prst="rect">
            <a:avLst/>
          </a:prstGeom>
        </p:spPr>
        <p:txBody>
          <a:bodyPr vert="horz" wrap="square" lIns="0" tIns="11516" rIns="0" bIns="0" rtlCol="0">
            <a:spAutoFit/>
          </a:bodyPr>
          <a:lstStyle/>
          <a:p>
            <a:pPr marL="11516">
              <a:spcBef>
                <a:spcPts val="91"/>
              </a:spcBef>
            </a:pPr>
            <a:r>
              <a:rPr sz="2902" i="1" spc="-5" dirty="0">
                <a:solidFill>
                  <a:srgbClr val="00007F"/>
                </a:solidFill>
              </a:rPr>
              <a:t>Successor(b)</a:t>
            </a:r>
            <a:r>
              <a:rPr sz="2902" spc="-5" dirty="0">
                <a:solidFill>
                  <a:srgbClr val="00007F"/>
                </a:solidFill>
              </a:rPr>
              <a:t>:</a:t>
            </a:r>
            <a:endParaRPr sz="2902"/>
          </a:p>
        </p:txBody>
      </p:sp>
    </p:spTree>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52786" y="478667"/>
            <a:ext cx="8032670" cy="695824"/>
          </a:xfrm>
          <a:prstGeom prst="rect">
            <a:avLst/>
          </a:prstGeom>
        </p:spPr>
        <p:txBody>
          <a:bodyPr vert="horz" wrap="square" lIns="0" tIns="66795" rIns="0" bIns="0" rtlCol="0">
            <a:spAutoFit/>
          </a:bodyPr>
          <a:lstStyle/>
          <a:p>
            <a:pPr marL="2972373" marR="4607" indent="-2960856">
              <a:lnSpc>
                <a:spcPts val="4443"/>
              </a:lnSpc>
              <a:spcBef>
                <a:spcPts val="526"/>
              </a:spcBef>
              <a:tabLst>
                <a:tab pos="2915367" algn="l"/>
              </a:tabLst>
            </a:pPr>
            <a:r>
              <a:rPr dirty="0"/>
              <a:t>4)</a:t>
            </a:r>
            <a:r>
              <a:rPr spc="-9" dirty="0"/>
              <a:t> </a:t>
            </a:r>
            <a:r>
              <a:rPr dirty="0"/>
              <a:t>Choose </a:t>
            </a:r>
            <a:r>
              <a:rPr dirty="0" smtClean="0"/>
              <a:t>a</a:t>
            </a:r>
            <a:r>
              <a:rPr lang="en-IN" dirty="0" smtClean="0"/>
              <a:t> </a:t>
            </a:r>
            <a:r>
              <a:rPr dirty="0" smtClean="0"/>
              <a:t>function </a:t>
            </a:r>
            <a:r>
              <a:rPr spc="-5" dirty="0"/>
              <a:t>approximation </a:t>
            </a:r>
            <a:r>
              <a:rPr dirty="0" smtClean="0"/>
              <a:t>algorithm</a:t>
            </a:r>
            <a:endParaRPr dirty="0"/>
          </a:p>
        </p:txBody>
      </p:sp>
      <p:sp>
        <p:nvSpPr>
          <p:cNvPr id="3" name="object 3"/>
          <p:cNvSpPr txBox="1"/>
          <p:nvPr/>
        </p:nvSpPr>
        <p:spPr>
          <a:xfrm>
            <a:off x="641462" y="1625535"/>
            <a:ext cx="152592" cy="1166794"/>
          </a:xfrm>
          <a:prstGeom prst="rect">
            <a:avLst/>
          </a:prstGeom>
        </p:spPr>
        <p:txBody>
          <a:bodyPr vert="horz" wrap="square" lIns="0" tIns="143955" rIns="0" bIns="0" rtlCol="0">
            <a:spAutoFit/>
          </a:bodyPr>
          <a:lstStyle/>
          <a:p>
            <a:pPr marL="11516">
              <a:spcBef>
                <a:spcPts val="1134"/>
              </a:spcBef>
            </a:pPr>
            <a:r>
              <a:rPr sz="2902" dirty="0">
                <a:latin typeface="Times New Roman"/>
                <a:cs typeface="Times New Roman"/>
              </a:rPr>
              <a:t>•</a:t>
            </a:r>
            <a:endParaRPr sz="2902">
              <a:latin typeface="Times New Roman"/>
              <a:cs typeface="Times New Roman"/>
            </a:endParaRPr>
          </a:p>
          <a:p>
            <a:pPr marL="11516">
              <a:spcBef>
                <a:spcPts val="1043"/>
              </a:spcBef>
            </a:pPr>
            <a:r>
              <a:rPr sz="2902" dirty="0">
                <a:latin typeface="Times New Roman"/>
                <a:cs typeface="Times New Roman"/>
              </a:rPr>
              <a:t>•</a:t>
            </a:r>
            <a:endParaRPr sz="2902">
              <a:latin typeface="Times New Roman"/>
              <a:cs typeface="Times New Roman"/>
            </a:endParaRPr>
          </a:p>
        </p:txBody>
      </p:sp>
      <p:sp>
        <p:nvSpPr>
          <p:cNvPr id="4" name="object 4"/>
          <p:cNvSpPr txBox="1"/>
          <p:nvPr/>
        </p:nvSpPr>
        <p:spPr>
          <a:xfrm>
            <a:off x="641462" y="3319595"/>
            <a:ext cx="152592" cy="458226"/>
          </a:xfrm>
          <a:prstGeom prst="rect">
            <a:avLst/>
          </a:prstGeom>
        </p:spPr>
        <p:txBody>
          <a:bodyPr vert="horz" wrap="square" lIns="0" tIns="11516" rIns="0" bIns="0" rtlCol="0">
            <a:spAutoFit/>
          </a:bodyPr>
          <a:lstStyle/>
          <a:p>
            <a:pPr marL="11516">
              <a:spcBef>
                <a:spcPts val="91"/>
              </a:spcBef>
            </a:pPr>
            <a:r>
              <a:rPr sz="2902" dirty="0">
                <a:latin typeface="Times New Roman"/>
                <a:cs typeface="Times New Roman"/>
              </a:rPr>
              <a:t>•</a:t>
            </a:r>
            <a:endParaRPr sz="2902">
              <a:latin typeface="Times New Roman"/>
              <a:cs typeface="Times New Roman"/>
            </a:endParaRPr>
          </a:p>
        </p:txBody>
      </p:sp>
      <p:sp>
        <p:nvSpPr>
          <p:cNvPr id="5" name="object 5"/>
          <p:cNvSpPr txBox="1"/>
          <p:nvPr/>
        </p:nvSpPr>
        <p:spPr>
          <a:xfrm>
            <a:off x="1231101" y="1648568"/>
            <a:ext cx="7070477" cy="3002874"/>
          </a:xfrm>
          <a:prstGeom prst="rect">
            <a:avLst/>
          </a:prstGeom>
        </p:spPr>
        <p:txBody>
          <a:bodyPr vert="horz" wrap="square" lIns="0" tIns="143955" rIns="0" bIns="0" rtlCol="0">
            <a:spAutoFit/>
          </a:bodyPr>
          <a:lstStyle/>
          <a:p>
            <a:pPr marL="34549">
              <a:spcBef>
                <a:spcPts val="1134"/>
              </a:spcBef>
            </a:pPr>
            <a:r>
              <a:rPr sz="2902" spc="-5" dirty="0">
                <a:solidFill>
                  <a:srgbClr val="00007F"/>
                </a:solidFill>
              </a:rPr>
              <a:t>Now, we have the </a:t>
            </a:r>
            <a:r>
              <a:rPr sz="2902" spc="-9" dirty="0">
                <a:solidFill>
                  <a:srgbClr val="00007F"/>
                </a:solidFill>
              </a:rPr>
              <a:t>training</a:t>
            </a:r>
            <a:r>
              <a:rPr sz="2902" spc="-23" dirty="0">
                <a:solidFill>
                  <a:srgbClr val="00007F"/>
                </a:solidFill>
              </a:rPr>
              <a:t> </a:t>
            </a:r>
            <a:r>
              <a:rPr sz="2902" spc="-5" dirty="0">
                <a:solidFill>
                  <a:srgbClr val="00007F"/>
                </a:solidFill>
              </a:rPr>
              <a:t>data</a:t>
            </a:r>
            <a:endParaRPr sz="2902" dirty="0"/>
          </a:p>
          <a:p>
            <a:pPr marL="34549">
              <a:lnSpc>
                <a:spcPts val="3359"/>
              </a:lnSpc>
              <a:spcBef>
                <a:spcPts val="1043"/>
              </a:spcBef>
            </a:pPr>
            <a:r>
              <a:rPr sz="2902" spc="-5" dirty="0">
                <a:solidFill>
                  <a:srgbClr val="00007F"/>
                </a:solidFill>
              </a:rPr>
              <a:t>Need </a:t>
            </a:r>
            <a:r>
              <a:rPr sz="2902" spc="-9" dirty="0">
                <a:solidFill>
                  <a:srgbClr val="00007F"/>
                </a:solidFill>
              </a:rPr>
              <a:t>an algorithm </a:t>
            </a:r>
            <a:r>
              <a:rPr sz="2902" dirty="0">
                <a:solidFill>
                  <a:srgbClr val="00007F"/>
                </a:solidFill>
              </a:rPr>
              <a:t>to </a:t>
            </a:r>
            <a:r>
              <a:rPr sz="2902" spc="-5" dirty="0">
                <a:solidFill>
                  <a:srgbClr val="00007F"/>
                </a:solidFill>
              </a:rPr>
              <a:t>adjust the weights</a:t>
            </a:r>
            <a:r>
              <a:rPr sz="2902" spc="-36" dirty="0">
                <a:solidFill>
                  <a:srgbClr val="00007F"/>
                </a:solidFill>
              </a:rPr>
              <a:t> </a:t>
            </a:r>
            <a:r>
              <a:rPr sz="2902" dirty="0">
                <a:solidFill>
                  <a:srgbClr val="00007F"/>
                </a:solidFill>
              </a:rPr>
              <a:t>to</a:t>
            </a:r>
            <a:endParaRPr sz="2902" dirty="0"/>
          </a:p>
          <a:p>
            <a:pPr marL="34549">
              <a:lnSpc>
                <a:spcPts val="3359"/>
              </a:lnSpc>
            </a:pPr>
            <a:r>
              <a:rPr sz="2902" i="1" spc="-5" dirty="0">
                <a:solidFill>
                  <a:srgbClr val="00007F"/>
                </a:solidFill>
              </a:rPr>
              <a:t>best fit </a:t>
            </a:r>
            <a:r>
              <a:rPr sz="2902" spc="-5" dirty="0">
                <a:solidFill>
                  <a:srgbClr val="00007F"/>
                </a:solidFill>
              </a:rPr>
              <a:t>this </a:t>
            </a:r>
            <a:r>
              <a:rPr sz="2902" spc="-9" dirty="0">
                <a:solidFill>
                  <a:srgbClr val="00007F"/>
                </a:solidFill>
              </a:rPr>
              <a:t>training</a:t>
            </a:r>
            <a:r>
              <a:rPr sz="2902" spc="-5" dirty="0">
                <a:solidFill>
                  <a:srgbClr val="00007F"/>
                </a:solidFill>
              </a:rPr>
              <a:t> </a:t>
            </a:r>
            <a:r>
              <a:rPr sz="2902" spc="-9" dirty="0">
                <a:solidFill>
                  <a:srgbClr val="00007F"/>
                </a:solidFill>
              </a:rPr>
              <a:t>data.</a:t>
            </a:r>
            <a:endParaRPr sz="2902" dirty="0"/>
          </a:p>
          <a:p>
            <a:pPr marL="34549" marR="27639">
              <a:lnSpc>
                <a:spcPts val="3237"/>
              </a:lnSpc>
              <a:spcBef>
                <a:spcPts val="1351"/>
              </a:spcBef>
            </a:pPr>
            <a:r>
              <a:rPr sz="2902" spc="-5" dirty="0">
                <a:solidFill>
                  <a:srgbClr val="00007F"/>
                </a:solidFill>
              </a:rPr>
              <a:t>Common approach: best </a:t>
            </a:r>
            <a:r>
              <a:rPr sz="2902" dirty="0">
                <a:solidFill>
                  <a:srgbClr val="00007F"/>
                </a:solidFill>
              </a:rPr>
              <a:t>set </a:t>
            </a:r>
            <a:r>
              <a:rPr sz="2902" spc="-9" dirty="0">
                <a:solidFill>
                  <a:srgbClr val="00007F"/>
                </a:solidFill>
              </a:rPr>
              <a:t>of </a:t>
            </a:r>
            <a:r>
              <a:rPr sz="2902" spc="-5" dirty="0">
                <a:solidFill>
                  <a:srgbClr val="00007F"/>
                </a:solidFill>
              </a:rPr>
              <a:t>weights will  minimise the squared error, </a:t>
            </a:r>
            <a:r>
              <a:rPr sz="2902" i="1" spc="-5" dirty="0">
                <a:solidFill>
                  <a:srgbClr val="00007F"/>
                </a:solidFill>
              </a:rPr>
              <a:t>E</a:t>
            </a:r>
            <a:r>
              <a:rPr sz="2902" spc="-5" dirty="0">
                <a:solidFill>
                  <a:srgbClr val="00007F"/>
                </a:solidFill>
              </a:rPr>
              <a:t>, </a:t>
            </a:r>
            <a:r>
              <a:rPr sz="2902" spc="-9" dirty="0">
                <a:solidFill>
                  <a:srgbClr val="00007F"/>
                </a:solidFill>
              </a:rPr>
              <a:t>between  training </a:t>
            </a:r>
            <a:r>
              <a:rPr sz="2902" spc="-5" dirty="0">
                <a:solidFill>
                  <a:srgbClr val="00007F"/>
                </a:solidFill>
              </a:rPr>
              <a:t>values </a:t>
            </a:r>
            <a:r>
              <a:rPr sz="2902" spc="-9" dirty="0">
                <a:solidFill>
                  <a:srgbClr val="00007F"/>
                </a:solidFill>
              </a:rPr>
              <a:t>and </a:t>
            </a:r>
            <a:r>
              <a:rPr sz="2902" spc="-5" dirty="0">
                <a:solidFill>
                  <a:srgbClr val="00007F"/>
                </a:solidFill>
              </a:rPr>
              <a:t>value </a:t>
            </a:r>
            <a:r>
              <a:rPr sz="2902" spc="-9" dirty="0">
                <a:solidFill>
                  <a:srgbClr val="00007F"/>
                </a:solidFill>
              </a:rPr>
              <a:t>predicted </a:t>
            </a:r>
            <a:r>
              <a:rPr sz="2902" spc="-9" dirty="0" smtClean="0">
                <a:solidFill>
                  <a:srgbClr val="00007F"/>
                </a:solidFill>
              </a:rPr>
              <a:t>by</a:t>
            </a:r>
            <a:r>
              <a:rPr lang="en-IN" sz="2902" spc="-9" dirty="0" smtClean="0">
                <a:solidFill>
                  <a:srgbClr val="00007F"/>
                </a:solidFill>
              </a:rPr>
              <a:t> </a:t>
            </a:r>
            <a:endParaRPr sz="3809" baseline="7936" dirty="0">
              <a:latin typeface="OpenSymbol"/>
              <a:cs typeface="OpenSymbol"/>
            </a:endParaRPr>
          </a:p>
        </p:txBody>
      </p:sp>
      <p:pic>
        <p:nvPicPr>
          <p:cNvPr id="6" name="Picture 5"/>
          <p:cNvPicPr>
            <a:picLocks noChangeAspect="1"/>
          </p:cNvPicPr>
          <p:nvPr/>
        </p:nvPicPr>
        <p:blipFill>
          <a:blip r:embed="rId2"/>
          <a:stretch>
            <a:fillRect/>
          </a:stretch>
        </p:blipFill>
        <p:spPr>
          <a:xfrm>
            <a:off x="7510035" y="4184702"/>
            <a:ext cx="351075" cy="425796"/>
          </a:xfrm>
          <a:prstGeom prst="rect">
            <a:avLst/>
          </a:prstGeom>
        </p:spPr>
      </p:pic>
    </p:spTree>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txBox="1"/>
          <p:nvPr/>
        </p:nvSpPr>
        <p:spPr>
          <a:xfrm>
            <a:off x="429957" y="556146"/>
            <a:ext cx="8032670" cy="599003"/>
          </a:xfrm>
          <a:prstGeom prst="rect">
            <a:avLst/>
          </a:prstGeom>
        </p:spPr>
        <p:txBody>
          <a:bodyPr vert="horz" wrap="square" lIns="0" tIns="66795" rIns="0" bIns="0" rtlCol="0">
            <a:spAutoFit/>
          </a:bodyPr>
          <a:lstStyle/>
          <a:p>
            <a:pPr marL="2972373" marR="4607" indent="-2960856">
              <a:lnSpc>
                <a:spcPts val="4443"/>
              </a:lnSpc>
              <a:spcBef>
                <a:spcPts val="526"/>
              </a:spcBef>
              <a:tabLst>
                <a:tab pos="2915367" algn="l"/>
              </a:tabLst>
            </a:pPr>
            <a:r>
              <a:rPr sz="3200" dirty="0">
                <a:latin typeface="Calibri" panose="020F0502020204030204" pitchFamily="34" charset="0"/>
                <a:cs typeface="Calibri" panose="020F0502020204030204" pitchFamily="34" charset="0"/>
              </a:rPr>
              <a:t>4)</a:t>
            </a:r>
            <a:r>
              <a:rPr sz="3200" spc="-9" dirty="0">
                <a:latin typeface="Calibri" panose="020F0502020204030204" pitchFamily="34" charset="0"/>
                <a:cs typeface="Calibri" panose="020F0502020204030204" pitchFamily="34" charset="0"/>
              </a:rPr>
              <a:t> </a:t>
            </a:r>
            <a:r>
              <a:rPr sz="3200" dirty="0">
                <a:latin typeface="Calibri" panose="020F0502020204030204" pitchFamily="34" charset="0"/>
                <a:cs typeface="Calibri" panose="020F0502020204030204" pitchFamily="34" charset="0"/>
              </a:rPr>
              <a:t>Choose </a:t>
            </a:r>
            <a:r>
              <a:rPr sz="3200" dirty="0" smtClean="0">
                <a:latin typeface="Calibri" panose="020F0502020204030204" pitchFamily="34" charset="0"/>
                <a:cs typeface="Calibri" panose="020F0502020204030204" pitchFamily="34" charset="0"/>
              </a:rPr>
              <a:t>a</a:t>
            </a:r>
            <a:r>
              <a:rPr lang="en-IN" sz="3200" dirty="0" smtClean="0">
                <a:latin typeface="Calibri" panose="020F0502020204030204" pitchFamily="34" charset="0"/>
                <a:cs typeface="Calibri" panose="020F0502020204030204" pitchFamily="34" charset="0"/>
              </a:rPr>
              <a:t> </a:t>
            </a:r>
            <a:r>
              <a:rPr sz="3200" dirty="0" smtClean="0">
                <a:latin typeface="Calibri" panose="020F0502020204030204" pitchFamily="34" charset="0"/>
                <a:cs typeface="Calibri" panose="020F0502020204030204" pitchFamily="34" charset="0"/>
              </a:rPr>
              <a:t>function </a:t>
            </a:r>
            <a:r>
              <a:rPr sz="3200" spc="-5" dirty="0">
                <a:latin typeface="Calibri" panose="020F0502020204030204" pitchFamily="34" charset="0"/>
                <a:cs typeface="Calibri" panose="020F0502020204030204" pitchFamily="34" charset="0"/>
              </a:rPr>
              <a:t>approximation </a:t>
            </a:r>
            <a:r>
              <a:rPr sz="3200" dirty="0" smtClean="0">
                <a:latin typeface="Calibri" panose="020F0502020204030204" pitchFamily="34" charset="0"/>
                <a:cs typeface="Calibri" panose="020F0502020204030204" pitchFamily="34" charset="0"/>
              </a:rPr>
              <a:t>algorithm</a:t>
            </a:r>
            <a:endParaRPr sz="3200" dirty="0">
              <a:latin typeface="Calibri" panose="020F0502020204030204" pitchFamily="34" charset="0"/>
              <a:cs typeface="Calibri" panose="020F0502020204030204" pitchFamily="34" charset="0"/>
            </a:endParaRPr>
          </a:p>
        </p:txBody>
      </p:sp>
      <p:sp>
        <p:nvSpPr>
          <p:cNvPr id="3" name="object 3"/>
          <p:cNvSpPr/>
          <p:nvPr/>
        </p:nvSpPr>
        <p:spPr>
          <a:xfrm>
            <a:off x="1532586" y="2034140"/>
            <a:ext cx="6078828" cy="799212"/>
          </a:xfrm>
          <a:prstGeom prst="rect">
            <a:avLst/>
          </a:prstGeom>
          <a:blipFill>
            <a:blip r:embed="rId2" cstate="print"/>
            <a:stretch>
              <a:fillRect/>
            </a:stretch>
          </a:blipFill>
        </p:spPr>
        <p:txBody>
          <a:bodyPr wrap="square" lIns="0" tIns="0" rIns="0" bIns="0" rtlCol="0"/>
          <a:lstStyle/>
          <a:p>
            <a:endParaRPr sz="1270"/>
          </a:p>
        </p:txBody>
      </p:sp>
      <p:sp>
        <p:nvSpPr>
          <p:cNvPr id="4" name="object 4"/>
          <p:cNvSpPr txBox="1">
            <a:spLocks noGrp="1"/>
          </p:cNvSpPr>
          <p:nvPr>
            <p:ph type="body" idx="1"/>
          </p:nvPr>
        </p:nvSpPr>
        <p:spPr>
          <a:xfrm>
            <a:off x="1089846" y="3484959"/>
            <a:ext cx="7372781" cy="815376"/>
          </a:xfrm>
          <a:prstGeom prst="rect">
            <a:avLst/>
          </a:prstGeom>
        </p:spPr>
        <p:txBody>
          <a:bodyPr vert="horz" wrap="square" lIns="0" tIns="45490" rIns="0" bIns="0" rtlCol="0">
            <a:spAutoFit/>
          </a:bodyPr>
          <a:lstStyle/>
          <a:p>
            <a:pPr marL="10941" marR="4607" indent="0">
              <a:lnSpc>
                <a:spcPts val="2838"/>
              </a:lnSpc>
              <a:spcBef>
                <a:spcPts val="358"/>
              </a:spcBef>
              <a:buNone/>
            </a:pPr>
            <a:r>
              <a:rPr dirty="0"/>
              <a:t>- We </a:t>
            </a:r>
            <a:r>
              <a:rPr spc="-5" dirty="0"/>
              <a:t>wish </a:t>
            </a:r>
            <a:r>
              <a:rPr dirty="0"/>
              <a:t>to </a:t>
            </a:r>
            <a:r>
              <a:rPr spc="-5" dirty="0"/>
              <a:t>minimise </a:t>
            </a:r>
            <a:r>
              <a:rPr i="1" spc="-5" dirty="0">
                <a:latin typeface="Arial"/>
                <a:cs typeface="Arial"/>
              </a:rPr>
              <a:t>E</a:t>
            </a:r>
            <a:r>
              <a:rPr spc="-5" dirty="0"/>
              <a:t>, </a:t>
            </a:r>
            <a:r>
              <a:rPr dirty="0"/>
              <a:t>for the observed </a:t>
            </a:r>
            <a:r>
              <a:rPr spc="-5" dirty="0"/>
              <a:t>training  examples</a:t>
            </a:r>
          </a:p>
        </p:txBody>
      </p:sp>
    </p:spTree>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51634" y="478667"/>
            <a:ext cx="8032670" cy="695824"/>
          </a:xfrm>
          <a:prstGeom prst="rect">
            <a:avLst/>
          </a:prstGeom>
        </p:spPr>
        <p:txBody>
          <a:bodyPr vert="horz" wrap="square" lIns="0" tIns="66795" rIns="0" bIns="0" rtlCol="0">
            <a:spAutoFit/>
          </a:bodyPr>
          <a:lstStyle/>
          <a:p>
            <a:pPr marL="2972373" marR="4607" indent="-2960856">
              <a:lnSpc>
                <a:spcPts val="4443"/>
              </a:lnSpc>
              <a:spcBef>
                <a:spcPts val="526"/>
              </a:spcBef>
              <a:tabLst>
                <a:tab pos="2492716" algn="l"/>
                <a:tab pos="2915367" algn="l"/>
              </a:tabLst>
            </a:pPr>
            <a:r>
              <a:rPr dirty="0"/>
              <a:t>4)</a:t>
            </a:r>
            <a:r>
              <a:rPr spc="14" dirty="0"/>
              <a:t> </a:t>
            </a:r>
            <a:r>
              <a:rPr spc="-5" dirty="0" smtClean="0"/>
              <a:t>Choose</a:t>
            </a:r>
            <a:r>
              <a:rPr lang="en-IN" spc="-5" dirty="0" smtClean="0"/>
              <a:t> </a:t>
            </a:r>
            <a:r>
              <a:rPr dirty="0" smtClean="0"/>
              <a:t>a</a:t>
            </a:r>
            <a:r>
              <a:rPr lang="en-IN" dirty="0"/>
              <a:t> </a:t>
            </a:r>
            <a:r>
              <a:rPr dirty="0" smtClean="0"/>
              <a:t>function </a:t>
            </a:r>
            <a:r>
              <a:rPr spc="-5" dirty="0"/>
              <a:t>approximation </a:t>
            </a:r>
            <a:r>
              <a:rPr dirty="0" smtClean="0"/>
              <a:t>algorithm</a:t>
            </a:r>
            <a:endParaRPr dirty="0"/>
          </a:p>
        </p:txBody>
      </p:sp>
      <p:sp>
        <p:nvSpPr>
          <p:cNvPr id="3" name="object 3"/>
          <p:cNvSpPr txBox="1"/>
          <p:nvPr/>
        </p:nvSpPr>
        <p:spPr>
          <a:xfrm>
            <a:off x="641462" y="1757974"/>
            <a:ext cx="152592" cy="458226"/>
          </a:xfrm>
          <a:prstGeom prst="rect">
            <a:avLst/>
          </a:prstGeom>
        </p:spPr>
        <p:txBody>
          <a:bodyPr vert="horz" wrap="square" lIns="0" tIns="11516" rIns="0" bIns="0" rtlCol="0">
            <a:spAutoFit/>
          </a:bodyPr>
          <a:lstStyle/>
          <a:p>
            <a:pPr marL="11516">
              <a:spcBef>
                <a:spcPts val="91"/>
              </a:spcBef>
            </a:pPr>
            <a:r>
              <a:rPr sz="2902" dirty="0">
                <a:latin typeface="Times New Roman"/>
                <a:cs typeface="Times New Roman"/>
              </a:rPr>
              <a:t>•</a:t>
            </a:r>
            <a:endParaRPr sz="2902">
              <a:latin typeface="Times New Roman"/>
              <a:cs typeface="Times New Roman"/>
            </a:endParaRPr>
          </a:p>
        </p:txBody>
      </p:sp>
      <p:sp>
        <p:nvSpPr>
          <p:cNvPr id="4" name="object 4"/>
          <p:cNvSpPr txBox="1"/>
          <p:nvPr/>
        </p:nvSpPr>
        <p:spPr>
          <a:xfrm>
            <a:off x="641462" y="3022472"/>
            <a:ext cx="152592" cy="1166794"/>
          </a:xfrm>
          <a:prstGeom prst="rect">
            <a:avLst/>
          </a:prstGeom>
        </p:spPr>
        <p:txBody>
          <a:bodyPr vert="horz" wrap="square" lIns="0" tIns="143955" rIns="0" bIns="0" rtlCol="0">
            <a:spAutoFit/>
          </a:bodyPr>
          <a:lstStyle/>
          <a:p>
            <a:pPr marL="11516">
              <a:spcBef>
                <a:spcPts val="1134"/>
              </a:spcBef>
            </a:pPr>
            <a:r>
              <a:rPr sz="2902" dirty="0">
                <a:latin typeface="Times New Roman"/>
                <a:cs typeface="Times New Roman"/>
              </a:rPr>
              <a:t>•</a:t>
            </a:r>
            <a:endParaRPr sz="2902">
              <a:latin typeface="Times New Roman"/>
              <a:cs typeface="Times New Roman"/>
            </a:endParaRPr>
          </a:p>
          <a:p>
            <a:pPr marL="11516">
              <a:spcBef>
                <a:spcPts val="1043"/>
              </a:spcBef>
            </a:pPr>
            <a:r>
              <a:rPr sz="2902" dirty="0">
                <a:latin typeface="Times New Roman"/>
                <a:cs typeface="Times New Roman"/>
              </a:rPr>
              <a:t>•</a:t>
            </a:r>
            <a:endParaRPr sz="2902">
              <a:latin typeface="Times New Roman"/>
              <a:cs typeface="Times New Roman"/>
            </a:endParaRPr>
          </a:p>
        </p:txBody>
      </p:sp>
      <p:sp>
        <p:nvSpPr>
          <p:cNvPr id="5" name="object 5"/>
          <p:cNvSpPr txBox="1"/>
          <p:nvPr/>
        </p:nvSpPr>
        <p:spPr>
          <a:xfrm>
            <a:off x="1074981" y="1764421"/>
            <a:ext cx="7367599" cy="2369750"/>
          </a:xfrm>
          <a:prstGeom prst="rect">
            <a:avLst/>
          </a:prstGeom>
        </p:spPr>
        <p:txBody>
          <a:bodyPr vert="horz" wrap="square" lIns="0" tIns="50672" rIns="0" bIns="0" rtlCol="0">
            <a:spAutoFit/>
          </a:bodyPr>
          <a:lstStyle/>
          <a:p>
            <a:pPr marL="11516" marR="229175" algn="just">
              <a:lnSpc>
                <a:spcPts val="3237"/>
              </a:lnSpc>
              <a:spcBef>
                <a:spcPts val="399"/>
              </a:spcBef>
            </a:pPr>
            <a:r>
              <a:rPr sz="2400" spc="-5" dirty="0"/>
              <a:t>Need </a:t>
            </a:r>
            <a:r>
              <a:rPr sz="2400" spc="-9" dirty="0"/>
              <a:t>algorithm that </a:t>
            </a:r>
            <a:r>
              <a:rPr sz="2400" spc="-5" dirty="0"/>
              <a:t>will </a:t>
            </a:r>
            <a:r>
              <a:rPr sz="2400" spc="-9" dirty="0"/>
              <a:t>incrementally refine  </a:t>
            </a:r>
            <a:r>
              <a:rPr sz="2400" spc="-5" dirty="0"/>
              <a:t>weights as more </a:t>
            </a:r>
            <a:r>
              <a:rPr sz="2400" spc="-9" dirty="0"/>
              <a:t>training examples </a:t>
            </a:r>
            <a:r>
              <a:rPr sz="2400" spc="-5" dirty="0"/>
              <a:t>become  </a:t>
            </a:r>
            <a:r>
              <a:rPr sz="2400" spc="-9" dirty="0"/>
              <a:t>available</a:t>
            </a:r>
            <a:endParaRPr sz="2400" dirty="0"/>
          </a:p>
          <a:p>
            <a:pPr marL="11516" algn="just">
              <a:spcBef>
                <a:spcPts val="979"/>
              </a:spcBef>
            </a:pPr>
            <a:r>
              <a:rPr sz="2400" spc="-5" dirty="0"/>
              <a:t>Needs </a:t>
            </a:r>
            <a:r>
              <a:rPr sz="2400" dirty="0"/>
              <a:t>to </a:t>
            </a:r>
            <a:r>
              <a:rPr sz="2400" spc="-9" dirty="0"/>
              <a:t>be </a:t>
            </a:r>
            <a:r>
              <a:rPr sz="2400" spc="-5" dirty="0"/>
              <a:t>robust to errors in </a:t>
            </a:r>
            <a:r>
              <a:rPr sz="2400" spc="-9" dirty="0"/>
              <a:t>training</a:t>
            </a:r>
            <a:r>
              <a:rPr sz="2400" spc="-23" dirty="0"/>
              <a:t> </a:t>
            </a:r>
            <a:r>
              <a:rPr sz="2400" spc="-5" dirty="0"/>
              <a:t>data</a:t>
            </a:r>
            <a:endParaRPr sz="2400" dirty="0"/>
          </a:p>
          <a:p>
            <a:pPr marL="11516" marR="4607" algn="just">
              <a:lnSpc>
                <a:spcPts val="3237"/>
              </a:lnSpc>
              <a:spcBef>
                <a:spcPts val="1356"/>
              </a:spcBef>
            </a:pPr>
            <a:r>
              <a:rPr sz="2400" spc="-5" dirty="0"/>
              <a:t>LMS </a:t>
            </a:r>
            <a:r>
              <a:rPr sz="2400" spc="-9" dirty="0"/>
              <a:t>training </a:t>
            </a:r>
            <a:r>
              <a:rPr sz="2400" spc="-5" dirty="0"/>
              <a:t>rule: will adjust weights </a:t>
            </a:r>
            <a:r>
              <a:rPr sz="2400" dirty="0"/>
              <a:t>a </a:t>
            </a:r>
            <a:r>
              <a:rPr sz="2400" spc="-5" dirty="0"/>
              <a:t>small  </a:t>
            </a:r>
            <a:r>
              <a:rPr sz="2400" spc="-9" dirty="0"/>
              <a:t>amount </a:t>
            </a:r>
            <a:r>
              <a:rPr sz="2400" spc="-5" dirty="0"/>
              <a:t>in the direction that reduces the</a:t>
            </a:r>
            <a:r>
              <a:rPr sz="2400" spc="-59" dirty="0"/>
              <a:t> </a:t>
            </a:r>
            <a:r>
              <a:rPr sz="2400" spc="-5" dirty="0"/>
              <a:t>error</a:t>
            </a:r>
            <a:endParaRPr sz="2400" dirty="0"/>
          </a:p>
        </p:txBody>
      </p:sp>
    </p:spTree>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51634" y="478667"/>
            <a:ext cx="8032670" cy="695824"/>
          </a:xfrm>
          <a:prstGeom prst="rect">
            <a:avLst/>
          </a:prstGeom>
        </p:spPr>
        <p:txBody>
          <a:bodyPr vert="horz" wrap="square" lIns="0" tIns="66795" rIns="0" bIns="0" rtlCol="0">
            <a:spAutoFit/>
          </a:bodyPr>
          <a:lstStyle/>
          <a:p>
            <a:pPr marL="2972373" marR="4607" indent="-2960856">
              <a:lnSpc>
                <a:spcPts val="4443"/>
              </a:lnSpc>
              <a:spcBef>
                <a:spcPts val="526"/>
              </a:spcBef>
              <a:tabLst>
                <a:tab pos="2492716" algn="l"/>
                <a:tab pos="2915367" algn="l"/>
              </a:tabLst>
            </a:pPr>
            <a:r>
              <a:rPr dirty="0"/>
              <a:t>4)</a:t>
            </a:r>
            <a:r>
              <a:rPr spc="14" dirty="0"/>
              <a:t> </a:t>
            </a:r>
            <a:r>
              <a:rPr spc="-5" dirty="0" smtClean="0"/>
              <a:t>Choose</a:t>
            </a:r>
            <a:r>
              <a:rPr lang="en-IN" spc="-5" dirty="0" smtClean="0"/>
              <a:t> </a:t>
            </a:r>
            <a:r>
              <a:rPr dirty="0" smtClean="0"/>
              <a:t>a</a:t>
            </a:r>
            <a:r>
              <a:rPr lang="en-IN" dirty="0"/>
              <a:t> </a:t>
            </a:r>
            <a:r>
              <a:rPr dirty="0" smtClean="0"/>
              <a:t>function </a:t>
            </a:r>
            <a:r>
              <a:rPr spc="-5" dirty="0"/>
              <a:t>approximation  </a:t>
            </a:r>
            <a:r>
              <a:rPr dirty="0"/>
              <a:t>algorithm</a:t>
            </a:r>
          </a:p>
        </p:txBody>
      </p:sp>
      <p:sp>
        <p:nvSpPr>
          <p:cNvPr id="3" name="object 3"/>
          <p:cNvSpPr txBox="1"/>
          <p:nvPr/>
        </p:nvSpPr>
        <p:spPr>
          <a:xfrm>
            <a:off x="641462" y="1757974"/>
            <a:ext cx="152592" cy="458226"/>
          </a:xfrm>
          <a:prstGeom prst="rect">
            <a:avLst/>
          </a:prstGeom>
        </p:spPr>
        <p:txBody>
          <a:bodyPr vert="horz" wrap="square" lIns="0" tIns="11516" rIns="0" bIns="0" rtlCol="0">
            <a:spAutoFit/>
          </a:bodyPr>
          <a:lstStyle/>
          <a:p>
            <a:pPr marL="11516">
              <a:spcBef>
                <a:spcPts val="91"/>
              </a:spcBef>
            </a:pPr>
            <a:r>
              <a:rPr sz="2902" dirty="0">
                <a:latin typeface="Times New Roman"/>
                <a:cs typeface="Times New Roman"/>
              </a:rPr>
              <a:t>•</a:t>
            </a:r>
            <a:endParaRPr sz="2902">
              <a:latin typeface="Times New Roman"/>
              <a:cs typeface="Times New Roman"/>
            </a:endParaRPr>
          </a:p>
        </p:txBody>
      </p:sp>
      <p:sp>
        <p:nvSpPr>
          <p:cNvPr id="4" name="object 4"/>
          <p:cNvSpPr txBox="1"/>
          <p:nvPr/>
        </p:nvSpPr>
        <p:spPr>
          <a:xfrm>
            <a:off x="1232252" y="1630965"/>
            <a:ext cx="6349552" cy="1128452"/>
          </a:xfrm>
          <a:prstGeom prst="rect">
            <a:avLst/>
          </a:prstGeom>
        </p:spPr>
        <p:txBody>
          <a:bodyPr vert="horz" wrap="square" lIns="0" tIns="161229" rIns="0" bIns="0" rtlCol="0">
            <a:spAutoFit/>
          </a:bodyPr>
          <a:lstStyle/>
          <a:p>
            <a:pPr marL="34549">
              <a:spcBef>
                <a:spcPts val="1270"/>
              </a:spcBef>
            </a:pPr>
            <a:r>
              <a:rPr sz="2902" spc="-5" dirty="0"/>
              <a:t>LMS </a:t>
            </a:r>
            <a:r>
              <a:rPr sz="2902" spc="-9" dirty="0"/>
              <a:t>weight update</a:t>
            </a:r>
            <a:r>
              <a:rPr sz="2902" spc="5" dirty="0"/>
              <a:t> </a:t>
            </a:r>
            <a:r>
              <a:rPr sz="2902" spc="-9" dirty="0"/>
              <a:t>rule.</a:t>
            </a:r>
            <a:endParaRPr sz="2902" dirty="0"/>
          </a:p>
          <a:p>
            <a:pPr marL="249329">
              <a:spcBef>
                <a:spcPts val="1034"/>
              </a:spcBef>
              <a:tabLst>
                <a:tab pos="760656" algn="l"/>
              </a:tabLst>
            </a:pPr>
            <a:r>
              <a:rPr sz="3809" baseline="-3968" dirty="0">
                <a:latin typeface="Times New Roman"/>
                <a:cs typeface="Times New Roman"/>
              </a:rPr>
              <a:t>–	</a:t>
            </a:r>
            <a:r>
              <a:rPr sz="2539" spc="-5" dirty="0"/>
              <a:t>For </a:t>
            </a:r>
            <a:r>
              <a:rPr sz="2539" dirty="0"/>
              <a:t>each </a:t>
            </a:r>
            <a:r>
              <a:rPr sz="2539" spc="-5" dirty="0"/>
              <a:t>training </a:t>
            </a:r>
            <a:r>
              <a:rPr sz="2539" dirty="0"/>
              <a:t>example </a:t>
            </a:r>
            <a:r>
              <a:rPr sz="2539" spc="-5" dirty="0"/>
              <a:t>&lt;</a:t>
            </a:r>
            <a:r>
              <a:rPr sz="2539" i="1" spc="-5" dirty="0"/>
              <a:t>b</a:t>
            </a:r>
            <a:r>
              <a:rPr sz="2539" spc="-5" dirty="0"/>
              <a:t>,</a:t>
            </a:r>
            <a:r>
              <a:rPr sz="2539" dirty="0"/>
              <a:t> </a:t>
            </a:r>
            <a:r>
              <a:rPr sz="2539" i="1" dirty="0"/>
              <a:t>V</a:t>
            </a:r>
            <a:r>
              <a:rPr sz="2176" i="1" baseline="-31250" dirty="0"/>
              <a:t>train</a:t>
            </a:r>
            <a:r>
              <a:rPr sz="2539" dirty="0"/>
              <a:t>(</a:t>
            </a:r>
            <a:r>
              <a:rPr sz="2539" i="1" dirty="0"/>
              <a:t>b</a:t>
            </a:r>
            <a:r>
              <a:rPr sz="2539" dirty="0"/>
              <a:t>)&gt;</a:t>
            </a:r>
          </a:p>
        </p:txBody>
      </p:sp>
      <p:sp>
        <p:nvSpPr>
          <p:cNvPr id="5" name="object 5"/>
          <p:cNvSpPr txBox="1"/>
          <p:nvPr/>
        </p:nvSpPr>
        <p:spPr>
          <a:xfrm>
            <a:off x="2300972" y="2807116"/>
            <a:ext cx="120346" cy="888551"/>
          </a:xfrm>
          <a:prstGeom prst="rect">
            <a:avLst/>
          </a:prstGeom>
        </p:spPr>
        <p:txBody>
          <a:bodyPr vert="horz" wrap="square" lIns="0" tIns="115164" rIns="0" bIns="0" rtlCol="0">
            <a:spAutoFit/>
          </a:bodyPr>
          <a:lstStyle/>
          <a:p>
            <a:pPr marL="11516">
              <a:spcBef>
                <a:spcPts val="907"/>
              </a:spcBef>
            </a:pPr>
            <a:r>
              <a:rPr sz="2176" dirty="0">
                <a:latin typeface="Times New Roman"/>
                <a:cs typeface="Times New Roman"/>
              </a:rPr>
              <a:t>•</a:t>
            </a:r>
            <a:endParaRPr sz="2176">
              <a:latin typeface="Times New Roman"/>
              <a:cs typeface="Times New Roman"/>
            </a:endParaRPr>
          </a:p>
          <a:p>
            <a:pPr marL="11516">
              <a:spcBef>
                <a:spcPts val="816"/>
              </a:spcBef>
            </a:pPr>
            <a:r>
              <a:rPr sz="2176" dirty="0">
                <a:latin typeface="Times New Roman"/>
                <a:cs typeface="Times New Roman"/>
              </a:rPr>
              <a:t>•</a:t>
            </a:r>
            <a:endParaRPr sz="2176">
              <a:latin typeface="Times New Roman"/>
              <a:cs typeface="Times New Roman"/>
            </a:endParaRPr>
          </a:p>
        </p:txBody>
      </p:sp>
      <p:sp>
        <p:nvSpPr>
          <p:cNvPr id="6" name="object 6"/>
          <p:cNvSpPr/>
          <p:nvPr/>
        </p:nvSpPr>
        <p:spPr>
          <a:xfrm>
            <a:off x="2300972" y="3960720"/>
            <a:ext cx="4499073" cy="579273"/>
          </a:xfrm>
          <a:prstGeom prst="rect">
            <a:avLst/>
          </a:prstGeom>
          <a:blipFill>
            <a:blip r:embed="rId2" cstate="print"/>
            <a:stretch>
              <a:fillRect/>
            </a:stretch>
          </a:blipFill>
        </p:spPr>
        <p:txBody>
          <a:bodyPr wrap="square" lIns="0" tIns="0" rIns="0" bIns="0" rtlCol="0"/>
          <a:lstStyle/>
          <a:p>
            <a:endParaRPr sz="1270"/>
          </a:p>
        </p:txBody>
      </p:sp>
      <p:sp>
        <p:nvSpPr>
          <p:cNvPr id="7" name="object 7"/>
          <p:cNvSpPr/>
          <p:nvPr/>
        </p:nvSpPr>
        <p:spPr>
          <a:xfrm>
            <a:off x="2611670" y="4946456"/>
            <a:ext cx="3877676" cy="654130"/>
          </a:xfrm>
          <a:prstGeom prst="rect">
            <a:avLst/>
          </a:prstGeom>
          <a:blipFill>
            <a:blip r:embed="rId3" cstate="print"/>
            <a:stretch>
              <a:fillRect/>
            </a:stretch>
          </a:blipFill>
        </p:spPr>
        <p:txBody>
          <a:bodyPr wrap="square" lIns="0" tIns="0" rIns="0" bIns="0" rtlCol="0"/>
          <a:lstStyle/>
          <a:p>
            <a:endParaRPr sz="1270"/>
          </a:p>
        </p:txBody>
      </p:sp>
      <p:sp>
        <p:nvSpPr>
          <p:cNvPr id="8" name="object 8"/>
          <p:cNvSpPr txBox="1"/>
          <p:nvPr/>
        </p:nvSpPr>
        <p:spPr>
          <a:xfrm>
            <a:off x="1232252" y="4539993"/>
            <a:ext cx="991560" cy="402376"/>
          </a:xfrm>
          <a:prstGeom prst="rect">
            <a:avLst/>
          </a:prstGeom>
        </p:spPr>
        <p:txBody>
          <a:bodyPr vert="horz" wrap="square" lIns="0" tIns="11516" rIns="0" bIns="0" rtlCol="0">
            <a:spAutoFit/>
          </a:bodyPr>
          <a:lstStyle/>
          <a:p>
            <a:pPr marL="11516">
              <a:spcBef>
                <a:spcPts val="91"/>
              </a:spcBef>
            </a:pPr>
            <a:r>
              <a:rPr sz="2539" spc="-5" dirty="0"/>
              <a:t>w</a:t>
            </a:r>
            <a:r>
              <a:rPr sz="2539" dirty="0"/>
              <a:t>he</a:t>
            </a:r>
            <a:r>
              <a:rPr sz="2539" spc="-5" dirty="0"/>
              <a:t>r</a:t>
            </a:r>
            <a:r>
              <a:rPr sz="2539" dirty="0"/>
              <a:t>e,</a:t>
            </a:r>
          </a:p>
        </p:txBody>
      </p:sp>
      <p:sp>
        <p:nvSpPr>
          <p:cNvPr id="9" name="object 9"/>
          <p:cNvSpPr txBox="1"/>
          <p:nvPr/>
        </p:nvSpPr>
        <p:spPr>
          <a:xfrm>
            <a:off x="2691375" y="2814375"/>
            <a:ext cx="5230737" cy="819262"/>
          </a:xfrm>
          <a:prstGeom prst="rect">
            <a:avLst/>
          </a:prstGeom>
        </p:spPr>
        <p:txBody>
          <a:bodyPr vert="horz" wrap="square" lIns="0" tIns="84645" rIns="0" bIns="0" rtlCol="0">
            <a:spAutoFit/>
          </a:bodyPr>
          <a:lstStyle/>
          <a:p>
            <a:pPr marL="34549">
              <a:spcBef>
                <a:spcPts val="666"/>
              </a:spcBef>
            </a:pPr>
            <a:r>
              <a:rPr sz="2176" spc="-5" dirty="0"/>
              <a:t>Use </a:t>
            </a:r>
            <a:r>
              <a:rPr sz="2176" dirty="0"/>
              <a:t>the </a:t>
            </a:r>
            <a:r>
              <a:rPr sz="2176" spc="-5" dirty="0"/>
              <a:t>current </a:t>
            </a:r>
            <a:r>
              <a:rPr sz="2176" spc="-9" dirty="0"/>
              <a:t>weights </a:t>
            </a:r>
            <a:r>
              <a:rPr sz="2176" dirty="0"/>
              <a:t>to </a:t>
            </a:r>
            <a:r>
              <a:rPr sz="2176" spc="-5" dirty="0" smtClean="0"/>
              <a:t>calculate</a:t>
            </a:r>
            <a:r>
              <a:rPr lang="en-IN" sz="2176" spc="-5" dirty="0" smtClean="0"/>
              <a:t> </a:t>
            </a:r>
            <a:endParaRPr sz="3741" baseline="-2020" dirty="0">
              <a:latin typeface="OpenSymbol"/>
              <a:cs typeface="OpenSymbol"/>
            </a:endParaRPr>
          </a:p>
          <a:p>
            <a:pPr marL="34549">
              <a:spcBef>
                <a:spcPts val="481"/>
              </a:spcBef>
            </a:pPr>
            <a:r>
              <a:rPr sz="2176" spc="-9" dirty="0"/>
              <a:t>For </a:t>
            </a:r>
            <a:r>
              <a:rPr sz="2176" spc="-5" dirty="0"/>
              <a:t>each </a:t>
            </a:r>
            <a:r>
              <a:rPr sz="2176" spc="-9" dirty="0"/>
              <a:t>weight </a:t>
            </a:r>
            <a:r>
              <a:rPr sz="2176" i="1" spc="-5" dirty="0"/>
              <a:t>w</a:t>
            </a:r>
            <a:r>
              <a:rPr sz="1904" i="1" spc="-6" baseline="-31746" dirty="0"/>
              <a:t>i</a:t>
            </a:r>
            <a:r>
              <a:rPr sz="2176" spc="-5" dirty="0"/>
              <a:t>, update </a:t>
            </a:r>
            <a:r>
              <a:rPr sz="2176" spc="-9" dirty="0"/>
              <a:t>it</a:t>
            </a:r>
            <a:r>
              <a:rPr sz="2176" spc="68" dirty="0"/>
              <a:t> </a:t>
            </a:r>
            <a:r>
              <a:rPr sz="2176" spc="-5" dirty="0"/>
              <a:t>as</a:t>
            </a:r>
            <a:endParaRPr sz="2176" dirty="0"/>
          </a:p>
        </p:txBody>
      </p:sp>
      <p:pic>
        <p:nvPicPr>
          <p:cNvPr id="10" name="Picture 9"/>
          <p:cNvPicPr>
            <a:picLocks noChangeAspect="1"/>
          </p:cNvPicPr>
          <p:nvPr/>
        </p:nvPicPr>
        <p:blipFill>
          <a:blip r:embed="rId4"/>
          <a:stretch>
            <a:fillRect/>
          </a:stretch>
        </p:blipFill>
        <p:spPr>
          <a:xfrm>
            <a:off x="7119018" y="2868908"/>
            <a:ext cx="646558" cy="417776"/>
          </a:xfrm>
          <a:prstGeom prst="rect">
            <a:avLst/>
          </a:prstGeom>
        </p:spPr>
      </p:pic>
    </p:spTree>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80"/>
        <p:cNvGrpSpPr/>
        <p:nvPr/>
      </p:nvGrpSpPr>
      <p:grpSpPr>
        <a:xfrm>
          <a:off x="0" y="0"/>
          <a:ext cx="0" cy="0"/>
          <a:chOff x="0" y="0"/>
          <a:chExt cx="0" cy="0"/>
        </a:xfrm>
      </p:grpSpPr>
      <p:sp>
        <p:nvSpPr>
          <p:cNvPr id="481" name="Google Shape;481;p7"/>
          <p:cNvSpPr txBox="1">
            <a:spLocks noGrp="1"/>
          </p:cNvSpPr>
          <p:nvPr>
            <p:ph type="title"/>
          </p:nvPr>
        </p:nvSpPr>
        <p:spPr>
          <a:xfrm>
            <a:off x="0" y="445294"/>
            <a:ext cx="6120680" cy="850106"/>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dk1"/>
              </a:buClr>
              <a:buSzPts val="4400"/>
              <a:buFont typeface="Calibri"/>
              <a:buNone/>
            </a:pPr>
            <a:r>
              <a:rPr lang="en-US" sz="4400" b="1">
                <a:latin typeface="Calibri"/>
                <a:ea typeface="Calibri"/>
                <a:cs typeface="Calibri"/>
                <a:sym typeface="Calibri"/>
              </a:rPr>
              <a:t>Evaluation Plan</a:t>
            </a:r>
            <a:endParaRPr sz="4400">
              <a:latin typeface="Calibri"/>
              <a:ea typeface="Calibri"/>
              <a:cs typeface="Calibri"/>
              <a:sym typeface="Calibri"/>
            </a:endParaRPr>
          </a:p>
        </p:txBody>
      </p:sp>
      <p:graphicFrame>
        <p:nvGraphicFramePr>
          <p:cNvPr id="483" name="Google Shape;483;p7"/>
          <p:cNvGraphicFramePr/>
          <p:nvPr>
            <p:extLst>
              <p:ext uri="{D42A27DB-BD31-4B8C-83A1-F6EECF244321}">
                <p14:modId xmlns:p14="http://schemas.microsoft.com/office/powerpoint/2010/main" xmlns="" val="560520343"/>
              </p:ext>
            </p:extLst>
          </p:nvPr>
        </p:nvGraphicFramePr>
        <p:xfrm>
          <a:off x="380019" y="1447800"/>
          <a:ext cx="7849575" cy="3742250"/>
        </p:xfrm>
        <a:graphic>
          <a:graphicData uri="http://schemas.openxmlformats.org/drawingml/2006/table">
            <a:tbl>
              <a:tblPr firstRow="1" bandRow="1">
                <a:noFill/>
                <a:tableStyleId>{ABA4558C-6109-412C-AC55-6A18D4A8E733}</a:tableStyleId>
              </a:tblPr>
              <a:tblGrid>
                <a:gridCol w="4115775"/>
                <a:gridCol w="2514600"/>
                <a:gridCol w="1219200"/>
              </a:tblGrid>
              <a:tr h="1258575">
                <a:tc>
                  <a:txBody>
                    <a:bodyPr/>
                    <a:lstStyle/>
                    <a:p>
                      <a:pPr marL="0" marR="0" lvl="0" indent="0" algn="l" rtl="0">
                        <a:spcBef>
                          <a:spcPts val="0"/>
                        </a:spcBef>
                        <a:spcAft>
                          <a:spcPts val="0"/>
                        </a:spcAft>
                        <a:buNone/>
                      </a:pPr>
                      <a:endParaRPr sz="2000" b="0" u="none" strike="noStrike" cap="none" dirty="0">
                        <a:solidFill>
                          <a:srgbClr val="00000A"/>
                        </a:solidFill>
                        <a:latin typeface="Arial"/>
                        <a:ea typeface="Arial"/>
                        <a:cs typeface="Arial"/>
                        <a:sym typeface="Arial"/>
                      </a:endParaRPr>
                    </a:p>
                    <a:p>
                      <a:pPr marL="0" marR="0" lvl="0" indent="0" algn="l" rtl="0">
                        <a:spcBef>
                          <a:spcPts val="0"/>
                        </a:spcBef>
                        <a:spcAft>
                          <a:spcPts val="0"/>
                        </a:spcAft>
                        <a:buNone/>
                      </a:pPr>
                      <a:r>
                        <a:rPr lang="en-US" sz="2000" b="0" u="none" strike="noStrike" cap="none" dirty="0">
                          <a:solidFill>
                            <a:srgbClr val="00000A"/>
                          </a:solidFill>
                          <a:latin typeface="Arial"/>
                          <a:ea typeface="Arial"/>
                          <a:cs typeface="Arial"/>
                          <a:sym typeface="Arial"/>
                        </a:rPr>
                        <a:t> Name</a:t>
                      </a:r>
                      <a:endParaRPr sz="2000" b="0" u="none" strike="noStrike" cap="none" dirty="0">
                        <a:solidFill>
                          <a:srgbClr val="00000A"/>
                        </a:solidFill>
                        <a:latin typeface="Arial"/>
                        <a:ea typeface="Arial"/>
                        <a:cs typeface="Arial"/>
                        <a:sym typeface="Arial"/>
                      </a:endParaRPr>
                    </a:p>
                  </a:txBody>
                  <a:tcPr marL="30475" marR="34925" marT="34925" marB="34925"/>
                </a:tc>
                <a:tc>
                  <a:txBody>
                    <a:bodyPr/>
                    <a:lstStyle/>
                    <a:p>
                      <a:pPr marL="0" marR="0" lvl="0" indent="0" algn="l" rtl="0">
                        <a:spcBef>
                          <a:spcPts val="0"/>
                        </a:spcBef>
                        <a:spcAft>
                          <a:spcPts val="0"/>
                        </a:spcAft>
                        <a:buNone/>
                      </a:pPr>
                      <a:endParaRPr sz="2000" b="0" u="none" strike="noStrike" cap="none">
                        <a:solidFill>
                          <a:srgbClr val="00000A"/>
                        </a:solidFill>
                        <a:latin typeface="Arial"/>
                        <a:ea typeface="Arial"/>
                        <a:cs typeface="Arial"/>
                        <a:sym typeface="Arial"/>
                      </a:endParaRPr>
                    </a:p>
                    <a:p>
                      <a:pPr marL="0" marR="0" lvl="0" indent="0" algn="l" rtl="0">
                        <a:spcBef>
                          <a:spcPts val="0"/>
                        </a:spcBef>
                        <a:spcAft>
                          <a:spcPts val="0"/>
                        </a:spcAft>
                        <a:buNone/>
                      </a:pPr>
                      <a:r>
                        <a:rPr lang="en-US" sz="2000" b="0" u="none" strike="noStrike" cap="none">
                          <a:solidFill>
                            <a:srgbClr val="00000A"/>
                          </a:solidFill>
                          <a:latin typeface="Arial"/>
                          <a:ea typeface="Arial"/>
                          <a:cs typeface="Arial"/>
                          <a:sym typeface="Arial"/>
                        </a:rPr>
                        <a:t> Type</a:t>
                      </a:r>
                      <a:endParaRPr sz="2000" b="0" u="none" strike="noStrike" cap="none">
                        <a:solidFill>
                          <a:srgbClr val="00000A"/>
                        </a:solidFill>
                        <a:latin typeface="Arial"/>
                        <a:ea typeface="Arial"/>
                        <a:cs typeface="Arial"/>
                        <a:sym typeface="Arial"/>
                      </a:endParaRPr>
                    </a:p>
                  </a:txBody>
                  <a:tcPr marL="30475" marR="34925" marT="34925" marB="34925"/>
                </a:tc>
                <a:tc>
                  <a:txBody>
                    <a:bodyPr/>
                    <a:lstStyle/>
                    <a:p>
                      <a:pPr marL="0" marR="0" lvl="0" indent="0" algn="l" rtl="0">
                        <a:spcBef>
                          <a:spcPts val="0"/>
                        </a:spcBef>
                        <a:spcAft>
                          <a:spcPts val="0"/>
                        </a:spcAft>
                        <a:buNone/>
                      </a:pPr>
                      <a:endParaRPr sz="2000" b="0" u="none" strike="noStrike" cap="none">
                        <a:solidFill>
                          <a:srgbClr val="00000A"/>
                        </a:solidFill>
                        <a:latin typeface="Arial"/>
                        <a:ea typeface="Arial"/>
                        <a:cs typeface="Arial"/>
                        <a:sym typeface="Arial"/>
                      </a:endParaRPr>
                    </a:p>
                    <a:p>
                      <a:pPr marL="0" marR="0" lvl="0" indent="0" algn="l" rtl="0">
                        <a:spcBef>
                          <a:spcPts val="0"/>
                        </a:spcBef>
                        <a:spcAft>
                          <a:spcPts val="0"/>
                        </a:spcAft>
                        <a:buNone/>
                      </a:pPr>
                      <a:r>
                        <a:rPr lang="en-US" sz="2000" b="0" u="none" strike="noStrike" cap="none">
                          <a:solidFill>
                            <a:srgbClr val="00000A"/>
                          </a:solidFill>
                          <a:latin typeface="Arial"/>
                          <a:ea typeface="Arial"/>
                          <a:cs typeface="Arial"/>
                          <a:sym typeface="Arial"/>
                        </a:rPr>
                        <a:t> Weight</a:t>
                      </a:r>
                      <a:endParaRPr sz="2000" b="0" u="none" strike="noStrike" cap="none">
                        <a:solidFill>
                          <a:srgbClr val="00000A"/>
                        </a:solidFill>
                        <a:latin typeface="Arial"/>
                        <a:ea typeface="Arial"/>
                        <a:cs typeface="Arial"/>
                        <a:sym typeface="Arial"/>
                      </a:endParaRPr>
                    </a:p>
                  </a:txBody>
                  <a:tcPr marL="30475" marR="34925" marT="34925" marB="34925"/>
                </a:tc>
              </a:tr>
              <a:tr h="465125">
                <a:tc>
                  <a:txBody>
                    <a:bodyPr/>
                    <a:lstStyle/>
                    <a:p>
                      <a:pPr marL="0" marR="0" lvl="0" indent="0" algn="l" rtl="0">
                        <a:spcBef>
                          <a:spcPts val="0"/>
                        </a:spcBef>
                        <a:spcAft>
                          <a:spcPts val="0"/>
                        </a:spcAft>
                        <a:buNone/>
                      </a:pPr>
                      <a:r>
                        <a:rPr lang="en-US" sz="2000" b="0" u="none" strike="noStrike" cap="none" dirty="0" smtClean="0">
                          <a:solidFill>
                            <a:srgbClr val="00000A"/>
                          </a:solidFill>
                          <a:latin typeface="Arial"/>
                          <a:ea typeface="Arial"/>
                          <a:cs typeface="Arial"/>
                          <a:sym typeface="Arial"/>
                        </a:rPr>
                        <a:t>3 Quiz</a:t>
                      </a:r>
                      <a:r>
                        <a:rPr lang="en-US" sz="2000" b="0" u="none" strike="noStrike" cap="none" baseline="0" dirty="0" smtClean="0">
                          <a:solidFill>
                            <a:srgbClr val="00000A"/>
                          </a:solidFill>
                          <a:latin typeface="Arial"/>
                          <a:ea typeface="Arial"/>
                          <a:cs typeface="Arial"/>
                          <a:sym typeface="Arial"/>
                        </a:rPr>
                        <a:t>, best 2 scores will be taken</a:t>
                      </a:r>
                      <a:endParaRPr sz="2000" b="0" u="none" strike="noStrike" cap="none" dirty="0">
                        <a:solidFill>
                          <a:srgbClr val="00000A"/>
                        </a:solidFill>
                        <a:latin typeface="Arial"/>
                        <a:ea typeface="Arial"/>
                        <a:cs typeface="Arial"/>
                        <a:sym typeface="Arial"/>
                      </a:endParaRPr>
                    </a:p>
                  </a:txBody>
                  <a:tcPr marL="30475" marR="34925" marT="34925" marB="34925"/>
                </a:tc>
                <a:tc>
                  <a:txBody>
                    <a:bodyPr/>
                    <a:lstStyle/>
                    <a:p>
                      <a:pPr marL="0" marR="0" lvl="0" indent="0" algn="l" rtl="0">
                        <a:spcBef>
                          <a:spcPts val="0"/>
                        </a:spcBef>
                        <a:spcAft>
                          <a:spcPts val="0"/>
                        </a:spcAft>
                        <a:buNone/>
                      </a:pPr>
                      <a:r>
                        <a:rPr lang="en-US" sz="2000" b="0" u="none" strike="noStrike" cap="none">
                          <a:solidFill>
                            <a:srgbClr val="00000A"/>
                          </a:solidFill>
                          <a:latin typeface="Arial"/>
                          <a:ea typeface="Arial"/>
                          <a:cs typeface="Arial"/>
                          <a:sym typeface="Arial"/>
                        </a:rPr>
                        <a:t>Online</a:t>
                      </a:r>
                      <a:endParaRPr sz="2000" b="0" u="none" strike="noStrike" cap="none">
                        <a:solidFill>
                          <a:srgbClr val="00000A"/>
                        </a:solidFill>
                        <a:latin typeface="Arial"/>
                        <a:ea typeface="Arial"/>
                        <a:cs typeface="Arial"/>
                        <a:sym typeface="Arial"/>
                      </a:endParaRPr>
                    </a:p>
                  </a:txBody>
                  <a:tcPr marL="30475" marR="34925" marT="34925" marB="34925"/>
                </a:tc>
                <a:tc>
                  <a:txBody>
                    <a:bodyPr/>
                    <a:lstStyle/>
                    <a:p>
                      <a:pPr marL="0" marR="0" lvl="0" indent="0" algn="l" rtl="0">
                        <a:spcBef>
                          <a:spcPts val="0"/>
                        </a:spcBef>
                        <a:spcAft>
                          <a:spcPts val="0"/>
                        </a:spcAft>
                        <a:buNone/>
                      </a:pPr>
                      <a:r>
                        <a:rPr lang="en-US" sz="2000" b="0" u="none" strike="noStrike" cap="none" dirty="0" smtClean="0">
                          <a:solidFill>
                            <a:srgbClr val="00000A"/>
                          </a:solidFill>
                          <a:latin typeface="Arial"/>
                          <a:ea typeface="Arial"/>
                          <a:cs typeface="Arial"/>
                          <a:sym typeface="Arial"/>
                        </a:rPr>
                        <a:t>10%</a:t>
                      </a:r>
                      <a:endParaRPr sz="2000" b="0" u="none" strike="noStrike" cap="none" dirty="0">
                        <a:solidFill>
                          <a:srgbClr val="00000A"/>
                        </a:solidFill>
                        <a:latin typeface="Arial"/>
                        <a:ea typeface="Arial"/>
                        <a:cs typeface="Arial"/>
                        <a:sym typeface="Arial"/>
                      </a:endParaRPr>
                    </a:p>
                  </a:txBody>
                  <a:tcPr marL="30475" marR="34925" marT="34925" marB="34925"/>
                </a:tc>
              </a:tr>
              <a:tr h="366225">
                <a:tc>
                  <a:txBody>
                    <a:bodyPr/>
                    <a:lstStyle/>
                    <a:p>
                      <a:pPr marL="0" marR="0" lvl="0" indent="0" algn="l" rtl="0">
                        <a:spcBef>
                          <a:spcPts val="0"/>
                        </a:spcBef>
                        <a:spcAft>
                          <a:spcPts val="0"/>
                        </a:spcAft>
                        <a:buNone/>
                      </a:pPr>
                      <a:r>
                        <a:rPr lang="en-US" sz="2000" b="0" u="none" strike="noStrike" cap="none">
                          <a:solidFill>
                            <a:srgbClr val="00000A"/>
                          </a:solidFill>
                          <a:latin typeface="Arial"/>
                          <a:ea typeface="Arial"/>
                          <a:cs typeface="Arial"/>
                          <a:sym typeface="Arial"/>
                        </a:rPr>
                        <a:t>Assignment-I</a:t>
                      </a:r>
                      <a:endParaRPr sz="2000" b="0" u="none" strike="noStrike" cap="none">
                        <a:solidFill>
                          <a:srgbClr val="00000A"/>
                        </a:solidFill>
                        <a:latin typeface="Arial"/>
                        <a:ea typeface="Arial"/>
                        <a:cs typeface="Arial"/>
                        <a:sym typeface="Arial"/>
                      </a:endParaRPr>
                    </a:p>
                  </a:txBody>
                  <a:tcPr marL="30475" marR="34925" marT="34925" marB="34925"/>
                </a:tc>
                <a:tc>
                  <a:txBody>
                    <a:bodyPr/>
                    <a:lstStyle/>
                    <a:p>
                      <a:pPr marL="0" marR="0" lvl="0" indent="0" algn="l" rtl="0">
                        <a:spcBef>
                          <a:spcPts val="0"/>
                        </a:spcBef>
                        <a:spcAft>
                          <a:spcPts val="0"/>
                        </a:spcAft>
                        <a:buNone/>
                      </a:pPr>
                      <a:r>
                        <a:rPr lang="en-US" sz="2000" b="0" u="none" strike="noStrike" cap="none">
                          <a:solidFill>
                            <a:srgbClr val="00000A"/>
                          </a:solidFill>
                          <a:latin typeface="Arial"/>
                          <a:ea typeface="Arial"/>
                          <a:cs typeface="Arial"/>
                          <a:sym typeface="Arial"/>
                        </a:rPr>
                        <a:t>Take Home</a:t>
                      </a:r>
                      <a:endParaRPr sz="2000" b="0" u="none" strike="noStrike" cap="none">
                        <a:solidFill>
                          <a:srgbClr val="00000A"/>
                        </a:solidFill>
                        <a:latin typeface="Arial"/>
                        <a:ea typeface="Arial"/>
                        <a:cs typeface="Arial"/>
                        <a:sym typeface="Arial"/>
                      </a:endParaRPr>
                    </a:p>
                  </a:txBody>
                  <a:tcPr marL="30475" marR="34925" marT="34925" marB="34925"/>
                </a:tc>
                <a:tc>
                  <a:txBody>
                    <a:bodyPr/>
                    <a:lstStyle/>
                    <a:p>
                      <a:pPr marL="0" marR="0" lvl="0" indent="0" algn="l" rtl="0">
                        <a:spcBef>
                          <a:spcPts val="0"/>
                        </a:spcBef>
                        <a:spcAft>
                          <a:spcPts val="0"/>
                        </a:spcAft>
                        <a:buNone/>
                      </a:pPr>
                      <a:r>
                        <a:rPr lang="en-US" sz="2000" b="0" u="none" strike="noStrike" cap="none" dirty="0" smtClean="0">
                          <a:solidFill>
                            <a:srgbClr val="00000A"/>
                          </a:solidFill>
                          <a:latin typeface="Arial"/>
                          <a:ea typeface="Arial"/>
                          <a:cs typeface="Arial"/>
                          <a:sym typeface="Arial"/>
                        </a:rPr>
                        <a:t>10%</a:t>
                      </a:r>
                      <a:endParaRPr sz="2000" b="0" u="none" strike="noStrike" cap="none" dirty="0">
                        <a:solidFill>
                          <a:srgbClr val="00000A"/>
                        </a:solidFill>
                        <a:latin typeface="Arial"/>
                        <a:ea typeface="Arial"/>
                        <a:cs typeface="Arial"/>
                        <a:sym typeface="Arial"/>
                      </a:endParaRPr>
                    </a:p>
                  </a:txBody>
                  <a:tcPr marL="30475" marR="34925" marT="34925" marB="34925"/>
                </a:tc>
              </a:tr>
              <a:tr h="495250">
                <a:tc>
                  <a:txBody>
                    <a:bodyPr/>
                    <a:lstStyle/>
                    <a:p>
                      <a:pPr marL="0" marR="0" lvl="0" indent="0" algn="l" rtl="0">
                        <a:spcBef>
                          <a:spcPts val="0"/>
                        </a:spcBef>
                        <a:spcAft>
                          <a:spcPts val="0"/>
                        </a:spcAft>
                        <a:buNone/>
                      </a:pPr>
                      <a:r>
                        <a:rPr lang="en-US" sz="2000" b="0" u="none" strike="noStrike" cap="none">
                          <a:solidFill>
                            <a:srgbClr val="00000A"/>
                          </a:solidFill>
                          <a:latin typeface="Arial"/>
                          <a:ea typeface="Arial"/>
                          <a:cs typeface="Arial"/>
                          <a:sym typeface="Arial"/>
                        </a:rPr>
                        <a:t>Assignment-II</a:t>
                      </a:r>
                      <a:endParaRPr sz="2000" b="0" u="none" strike="noStrike" cap="none">
                        <a:solidFill>
                          <a:srgbClr val="00000A"/>
                        </a:solidFill>
                        <a:latin typeface="Arial"/>
                        <a:ea typeface="Arial"/>
                        <a:cs typeface="Arial"/>
                        <a:sym typeface="Arial"/>
                      </a:endParaRPr>
                    </a:p>
                  </a:txBody>
                  <a:tcPr marL="30475" marR="34925" marT="34925" marB="34925"/>
                </a:tc>
                <a:tc>
                  <a:txBody>
                    <a:bodyPr/>
                    <a:lstStyle/>
                    <a:p>
                      <a:pPr marL="0" marR="0" lvl="0" indent="0" algn="l" rtl="0">
                        <a:spcBef>
                          <a:spcPts val="0"/>
                        </a:spcBef>
                        <a:spcAft>
                          <a:spcPts val="0"/>
                        </a:spcAft>
                        <a:buNone/>
                      </a:pPr>
                      <a:r>
                        <a:rPr lang="en-US" sz="2000" b="0" u="none" strike="noStrike" cap="none">
                          <a:solidFill>
                            <a:srgbClr val="00000A"/>
                          </a:solidFill>
                          <a:latin typeface="Arial"/>
                          <a:ea typeface="Arial"/>
                          <a:cs typeface="Arial"/>
                          <a:sym typeface="Arial"/>
                        </a:rPr>
                        <a:t>Take Home</a:t>
                      </a:r>
                      <a:endParaRPr sz="2000" b="0" u="none" strike="noStrike" cap="none">
                        <a:solidFill>
                          <a:srgbClr val="00000A"/>
                        </a:solidFill>
                        <a:latin typeface="Arial"/>
                        <a:ea typeface="Arial"/>
                        <a:cs typeface="Arial"/>
                        <a:sym typeface="Arial"/>
                      </a:endParaRPr>
                    </a:p>
                  </a:txBody>
                  <a:tcPr marL="30475" marR="34925" marT="34925" marB="34925"/>
                </a:tc>
                <a:tc>
                  <a:txBody>
                    <a:bodyPr/>
                    <a:lstStyle/>
                    <a:p>
                      <a:pPr marL="0" marR="0" lvl="0" indent="0" algn="l" rtl="0">
                        <a:spcBef>
                          <a:spcPts val="0"/>
                        </a:spcBef>
                        <a:spcAft>
                          <a:spcPts val="0"/>
                        </a:spcAft>
                        <a:buNone/>
                      </a:pPr>
                      <a:r>
                        <a:rPr lang="en-US" sz="2000" b="0" u="none" strike="noStrike" cap="none" dirty="0" smtClean="0">
                          <a:solidFill>
                            <a:srgbClr val="00000A"/>
                          </a:solidFill>
                          <a:latin typeface="Arial"/>
                          <a:ea typeface="Arial"/>
                          <a:cs typeface="Arial"/>
                          <a:sym typeface="Arial"/>
                        </a:rPr>
                        <a:t>10%</a:t>
                      </a:r>
                      <a:endParaRPr sz="2000" b="0" u="none" strike="noStrike" cap="none" dirty="0">
                        <a:solidFill>
                          <a:srgbClr val="00000A"/>
                        </a:solidFill>
                        <a:latin typeface="Arial"/>
                        <a:ea typeface="Arial"/>
                        <a:cs typeface="Arial"/>
                        <a:sym typeface="Arial"/>
                      </a:endParaRPr>
                    </a:p>
                  </a:txBody>
                  <a:tcPr marL="30475" marR="34925" marT="34925" marB="34925"/>
                </a:tc>
              </a:tr>
              <a:tr h="484475">
                <a:tc>
                  <a:txBody>
                    <a:bodyPr/>
                    <a:lstStyle/>
                    <a:p>
                      <a:pPr marL="0" marR="0" lvl="0" indent="0" algn="l" rtl="0">
                        <a:spcBef>
                          <a:spcPts val="0"/>
                        </a:spcBef>
                        <a:spcAft>
                          <a:spcPts val="0"/>
                        </a:spcAft>
                        <a:buNone/>
                      </a:pPr>
                      <a:r>
                        <a:rPr lang="en-US" sz="2000" b="0" u="none" strike="noStrike" cap="none">
                          <a:solidFill>
                            <a:srgbClr val="00000A"/>
                          </a:solidFill>
                          <a:latin typeface="Arial"/>
                          <a:ea typeface="Arial"/>
                          <a:cs typeface="Arial"/>
                          <a:sym typeface="Arial"/>
                        </a:rPr>
                        <a:t>Mid-Semester Test</a:t>
                      </a:r>
                      <a:endParaRPr sz="2000" b="0" u="none" strike="noStrike" cap="none">
                        <a:solidFill>
                          <a:srgbClr val="00000A"/>
                        </a:solidFill>
                        <a:latin typeface="Arial"/>
                        <a:ea typeface="Arial"/>
                        <a:cs typeface="Arial"/>
                        <a:sym typeface="Arial"/>
                      </a:endParaRPr>
                    </a:p>
                  </a:txBody>
                  <a:tcPr marL="30475" marR="34925" marT="34925" marB="34925"/>
                </a:tc>
                <a:tc>
                  <a:txBody>
                    <a:bodyPr/>
                    <a:lstStyle/>
                    <a:p>
                      <a:pPr marL="0" marR="0" lvl="0" indent="0" algn="l" rtl="0">
                        <a:spcBef>
                          <a:spcPts val="0"/>
                        </a:spcBef>
                        <a:spcAft>
                          <a:spcPts val="0"/>
                        </a:spcAft>
                        <a:buNone/>
                      </a:pPr>
                      <a:r>
                        <a:rPr lang="en-US" sz="2000" b="0" u="none" strike="noStrike" cap="none">
                          <a:solidFill>
                            <a:srgbClr val="00000A"/>
                          </a:solidFill>
                          <a:latin typeface="Arial"/>
                          <a:ea typeface="Arial"/>
                          <a:cs typeface="Arial"/>
                          <a:sym typeface="Arial"/>
                        </a:rPr>
                        <a:t>Closed Book</a:t>
                      </a:r>
                      <a:endParaRPr sz="2000" b="0" u="none" strike="noStrike" cap="none">
                        <a:solidFill>
                          <a:srgbClr val="00000A"/>
                        </a:solidFill>
                        <a:latin typeface="Arial"/>
                        <a:ea typeface="Arial"/>
                        <a:cs typeface="Arial"/>
                        <a:sym typeface="Arial"/>
                      </a:endParaRPr>
                    </a:p>
                  </a:txBody>
                  <a:tcPr marL="30475" marR="34925" marT="34925" marB="34925"/>
                </a:tc>
                <a:tc>
                  <a:txBody>
                    <a:bodyPr/>
                    <a:lstStyle/>
                    <a:p>
                      <a:pPr marL="0" marR="0" lvl="0" indent="0" algn="l" rtl="0">
                        <a:spcBef>
                          <a:spcPts val="0"/>
                        </a:spcBef>
                        <a:spcAft>
                          <a:spcPts val="0"/>
                        </a:spcAft>
                        <a:buNone/>
                      </a:pPr>
                      <a:r>
                        <a:rPr lang="en-US" sz="2000" b="0" u="none" strike="noStrike" cap="none">
                          <a:solidFill>
                            <a:srgbClr val="00000A"/>
                          </a:solidFill>
                          <a:latin typeface="Arial"/>
                          <a:ea typeface="Arial"/>
                          <a:cs typeface="Arial"/>
                          <a:sym typeface="Arial"/>
                        </a:rPr>
                        <a:t>30%</a:t>
                      </a:r>
                      <a:endParaRPr sz="2000" b="0" u="none" strike="noStrike" cap="none">
                        <a:solidFill>
                          <a:srgbClr val="00000A"/>
                        </a:solidFill>
                        <a:latin typeface="Arial"/>
                        <a:ea typeface="Arial"/>
                        <a:cs typeface="Arial"/>
                        <a:sym typeface="Arial"/>
                      </a:endParaRPr>
                    </a:p>
                  </a:txBody>
                  <a:tcPr marL="30475" marR="34925" marT="34925" marB="34925"/>
                </a:tc>
              </a:tr>
              <a:tr h="664175">
                <a:tc>
                  <a:txBody>
                    <a:bodyPr/>
                    <a:lstStyle/>
                    <a:p>
                      <a:pPr marL="0" marR="0" lvl="0" indent="0" algn="l" rtl="0">
                        <a:spcBef>
                          <a:spcPts val="0"/>
                        </a:spcBef>
                        <a:spcAft>
                          <a:spcPts val="0"/>
                        </a:spcAft>
                        <a:buNone/>
                      </a:pPr>
                      <a:r>
                        <a:rPr lang="en-US" sz="2000" b="0" u="none" strike="noStrike" cap="none">
                          <a:solidFill>
                            <a:srgbClr val="00000A"/>
                          </a:solidFill>
                          <a:latin typeface="Arial"/>
                          <a:ea typeface="Arial"/>
                          <a:cs typeface="Arial"/>
                          <a:sym typeface="Arial"/>
                        </a:rPr>
                        <a:t>Comprehensive Exam</a:t>
                      </a:r>
                      <a:endParaRPr sz="2000" b="0" u="none" strike="noStrike" cap="none">
                        <a:solidFill>
                          <a:srgbClr val="00000A"/>
                        </a:solidFill>
                        <a:latin typeface="Arial"/>
                        <a:ea typeface="Arial"/>
                        <a:cs typeface="Arial"/>
                        <a:sym typeface="Arial"/>
                      </a:endParaRPr>
                    </a:p>
                  </a:txBody>
                  <a:tcPr marL="30475" marR="34925" marT="34925" marB="34925"/>
                </a:tc>
                <a:tc>
                  <a:txBody>
                    <a:bodyPr/>
                    <a:lstStyle/>
                    <a:p>
                      <a:pPr marL="0" marR="0" lvl="0" indent="0" algn="l" rtl="0">
                        <a:spcBef>
                          <a:spcPts val="0"/>
                        </a:spcBef>
                        <a:spcAft>
                          <a:spcPts val="0"/>
                        </a:spcAft>
                        <a:buNone/>
                      </a:pPr>
                      <a:r>
                        <a:rPr lang="en-US" sz="2000" b="0" u="none" strike="noStrike" cap="none">
                          <a:solidFill>
                            <a:srgbClr val="00000A"/>
                          </a:solidFill>
                          <a:latin typeface="Arial"/>
                          <a:ea typeface="Arial"/>
                          <a:cs typeface="Arial"/>
                          <a:sym typeface="Arial"/>
                        </a:rPr>
                        <a:t>Open Book</a:t>
                      </a:r>
                      <a:endParaRPr sz="2000" b="0" u="none" strike="noStrike" cap="none">
                        <a:solidFill>
                          <a:srgbClr val="00000A"/>
                        </a:solidFill>
                        <a:latin typeface="Arial"/>
                        <a:ea typeface="Arial"/>
                        <a:cs typeface="Arial"/>
                        <a:sym typeface="Arial"/>
                      </a:endParaRPr>
                    </a:p>
                  </a:txBody>
                  <a:tcPr marL="30475" marR="34925" marT="34925" marB="34925"/>
                </a:tc>
                <a:tc>
                  <a:txBody>
                    <a:bodyPr/>
                    <a:lstStyle/>
                    <a:p>
                      <a:pPr marL="0" marR="0" lvl="0" indent="0" algn="l" rtl="0">
                        <a:spcBef>
                          <a:spcPts val="0"/>
                        </a:spcBef>
                        <a:spcAft>
                          <a:spcPts val="0"/>
                        </a:spcAft>
                        <a:buNone/>
                      </a:pPr>
                      <a:r>
                        <a:rPr lang="en-US" sz="2000" b="0" u="none" strike="noStrike" cap="none">
                          <a:solidFill>
                            <a:srgbClr val="00000A"/>
                          </a:solidFill>
                          <a:latin typeface="Arial"/>
                          <a:ea typeface="Arial"/>
                          <a:cs typeface="Arial"/>
                          <a:sym typeface="Arial"/>
                        </a:rPr>
                        <a:t>40%</a:t>
                      </a:r>
                      <a:endParaRPr sz="2000" b="0" u="none" strike="noStrike" cap="none">
                        <a:solidFill>
                          <a:srgbClr val="00000A"/>
                        </a:solidFill>
                        <a:latin typeface="Arial"/>
                        <a:ea typeface="Arial"/>
                        <a:cs typeface="Arial"/>
                        <a:sym typeface="Arial"/>
                      </a:endParaRPr>
                    </a:p>
                  </a:txBody>
                  <a:tcPr marL="30475" marR="34925" marT="34925" marB="34925"/>
                </a:tc>
              </a:tr>
            </a:tbl>
          </a:graphicData>
        </a:graphic>
      </p:graphicFrame>
      <p:sp>
        <p:nvSpPr>
          <p:cNvPr id="484" name="Google Shape;484;p7"/>
          <p:cNvSpPr txBox="1"/>
          <p:nvPr/>
        </p:nvSpPr>
        <p:spPr>
          <a:xfrm>
            <a:off x="265228" y="6200840"/>
            <a:ext cx="8459182"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1">
                <a:solidFill>
                  <a:schemeClr val="dk1"/>
                </a:solidFill>
                <a:latin typeface="Tahoma"/>
                <a:ea typeface="Tahoma"/>
                <a:cs typeface="Tahoma"/>
                <a:sym typeface="Tahoma"/>
              </a:rPr>
              <a:t>Please note there will be no change in submission dates for quiz and assignment</a:t>
            </a:r>
            <a:endParaRPr sz="1600" b="1">
              <a:solidFill>
                <a:schemeClr val="dk1"/>
              </a:solidFill>
              <a:latin typeface="Tahoma"/>
              <a:ea typeface="Tahoma"/>
              <a:cs typeface="Tahoma"/>
              <a:sym typeface="Tahoma"/>
            </a:endParaRPr>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51634" y="478667"/>
            <a:ext cx="8032670" cy="695824"/>
          </a:xfrm>
          <a:prstGeom prst="rect">
            <a:avLst/>
          </a:prstGeom>
        </p:spPr>
        <p:txBody>
          <a:bodyPr vert="horz" wrap="square" lIns="0" tIns="66795" rIns="0" bIns="0" rtlCol="0">
            <a:spAutoFit/>
          </a:bodyPr>
          <a:lstStyle/>
          <a:p>
            <a:pPr marL="2972373" marR="4607" indent="-2960856">
              <a:lnSpc>
                <a:spcPts val="4443"/>
              </a:lnSpc>
              <a:spcBef>
                <a:spcPts val="526"/>
              </a:spcBef>
              <a:tabLst>
                <a:tab pos="2492716" algn="l"/>
                <a:tab pos="2915367" algn="l"/>
              </a:tabLst>
            </a:pPr>
            <a:r>
              <a:rPr dirty="0"/>
              <a:t>4)</a:t>
            </a:r>
            <a:r>
              <a:rPr spc="14" dirty="0"/>
              <a:t> </a:t>
            </a:r>
            <a:r>
              <a:rPr spc="-5" dirty="0" smtClean="0"/>
              <a:t>Choose</a:t>
            </a:r>
            <a:r>
              <a:rPr lang="en-IN" spc="-5" dirty="0" smtClean="0"/>
              <a:t> </a:t>
            </a:r>
            <a:r>
              <a:rPr dirty="0" smtClean="0"/>
              <a:t>a</a:t>
            </a:r>
            <a:r>
              <a:rPr lang="en-IN" dirty="0"/>
              <a:t> </a:t>
            </a:r>
            <a:r>
              <a:rPr dirty="0" smtClean="0"/>
              <a:t>function </a:t>
            </a:r>
            <a:r>
              <a:rPr spc="-5" dirty="0"/>
              <a:t>approximation  </a:t>
            </a:r>
            <a:r>
              <a:rPr dirty="0"/>
              <a:t>algorithm</a:t>
            </a:r>
          </a:p>
        </p:txBody>
      </p:sp>
      <p:grpSp>
        <p:nvGrpSpPr>
          <p:cNvPr id="3" name="object 3"/>
          <p:cNvGrpSpPr/>
          <p:nvPr/>
        </p:nvGrpSpPr>
        <p:grpSpPr>
          <a:xfrm>
            <a:off x="1173519" y="3080054"/>
            <a:ext cx="6849938" cy="666798"/>
            <a:chOff x="1294130" y="3393440"/>
            <a:chExt cx="7553959" cy="735330"/>
          </a:xfrm>
        </p:grpSpPr>
        <p:sp>
          <p:nvSpPr>
            <p:cNvPr id="4" name="object 4"/>
            <p:cNvSpPr/>
            <p:nvPr/>
          </p:nvSpPr>
          <p:spPr>
            <a:xfrm>
              <a:off x="1294130" y="3462020"/>
              <a:ext cx="7553959" cy="666750"/>
            </a:xfrm>
            <a:prstGeom prst="rect">
              <a:avLst/>
            </a:prstGeom>
            <a:blipFill>
              <a:blip r:embed="rId2" cstate="print"/>
              <a:stretch>
                <a:fillRect/>
              </a:stretch>
            </a:blipFill>
          </p:spPr>
          <p:txBody>
            <a:bodyPr wrap="square" lIns="0" tIns="0" rIns="0" bIns="0" rtlCol="0"/>
            <a:lstStyle/>
            <a:p>
              <a:endParaRPr sz="1270"/>
            </a:p>
          </p:txBody>
        </p:sp>
        <p:sp>
          <p:nvSpPr>
            <p:cNvPr id="5" name="object 5"/>
            <p:cNvSpPr/>
            <p:nvPr/>
          </p:nvSpPr>
          <p:spPr>
            <a:xfrm>
              <a:off x="3492500" y="3418840"/>
              <a:ext cx="4608830" cy="647700"/>
            </a:xfrm>
            <a:custGeom>
              <a:avLst/>
              <a:gdLst/>
              <a:ahLst/>
              <a:cxnLst/>
              <a:rect l="l" t="t" r="r" b="b"/>
              <a:pathLst>
                <a:path w="4608830" h="647700">
                  <a:moveTo>
                    <a:pt x="2303779" y="647700"/>
                  </a:moveTo>
                  <a:lnTo>
                    <a:pt x="0" y="647700"/>
                  </a:lnTo>
                  <a:lnTo>
                    <a:pt x="0" y="0"/>
                  </a:lnTo>
                  <a:lnTo>
                    <a:pt x="4608830" y="0"/>
                  </a:lnTo>
                  <a:lnTo>
                    <a:pt x="4608830" y="647700"/>
                  </a:lnTo>
                  <a:lnTo>
                    <a:pt x="2303779" y="647700"/>
                  </a:lnTo>
                  <a:close/>
                </a:path>
              </a:pathLst>
            </a:custGeom>
            <a:ln w="50676">
              <a:solidFill>
                <a:srgbClr val="FFCC99"/>
              </a:solidFill>
            </a:ln>
          </p:spPr>
          <p:txBody>
            <a:bodyPr wrap="square" lIns="0" tIns="0" rIns="0" bIns="0" rtlCol="0"/>
            <a:lstStyle/>
            <a:p>
              <a:endParaRPr sz="1270"/>
            </a:p>
          </p:txBody>
        </p:sp>
      </p:grpSp>
      <p:sp>
        <p:nvSpPr>
          <p:cNvPr id="6" name="object 6"/>
          <p:cNvSpPr txBox="1"/>
          <p:nvPr/>
        </p:nvSpPr>
        <p:spPr>
          <a:xfrm>
            <a:off x="1635325" y="4292728"/>
            <a:ext cx="848181" cy="496551"/>
          </a:xfrm>
          <a:prstGeom prst="rect">
            <a:avLst/>
          </a:prstGeom>
        </p:spPr>
        <p:txBody>
          <a:bodyPr vert="horz" wrap="square" lIns="0" tIns="34549" rIns="0" bIns="0" rtlCol="0">
            <a:spAutoFit/>
          </a:bodyPr>
          <a:lstStyle/>
          <a:p>
            <a:pPr marL="107102" marR="4607" indent="-95586">
              <a:lnSpc>
                <a:spcPts val="1814"/>
              </a:lnSpc>
              <a:spcBef>
                <a:spcPts val="272"/>
              </a:spcBef>
            </a:pPr>
            <a:r>
              <a:rPr sz="1632" spc="-14" dirty="0">
                <a:solidFill>
                  <a:srgbClr val="CC6600"/>
                </a:solidFill>
              </a:rPr>
              <a:t>weight</a:t>
            </a:r>
            <a:r>
              <a:rPr sz="1632" spc="-63" dirty="0">
                <a:solidFill>
                  <a:srgbClr val="CC6600"/>
                </a:solidFill>
              </a:rPr>
              <a:t> </a:t>
            </a:r>
            <a:r>
              <a:rPr sz="1632" dirty="0">
                <a:solidFill>
                  <a:srgbClr val="CC6600"/>
                </a:solidFill>
              </a:rPr>
              <a:t>to  </a:t>
            </a:r>
            <a:r>
              <a:rPr sz="1632" spc="-5" dirty="0">
                <a:solidFill>
                  <a:srgbClr val="CC6600"/>
                </a:solidFill>
              </a:rPr>
              <a:t>update</a:t>
            </a:r>
            <a:endParaRPr sz="1632"/>
          </a:p>
        </p:txBody>
      </p:sp>
      <p:sp>
        <p:nvSpPr>
          <p:cNvPr id="7" name="object 7"/>
          <p:cNvSpPr/>
          <p:nvPr/>
        </p:nvSpPr>
        <p:spPr>
          <a:xfrm>
            <a:off x="2256057" y="3757217"/>
            <a:ext cx="685224" cy="522843"/>
          </a:xfrm>
          <a:custGeom>
            <a:avLst/>
            <a:gdLst/>
            <a:ahLst/>
            <a:cxnLst/>
            <a:rect l="l" t="t" r="r" b="b"/>
            <a:pathLst>
              <a:path w="755650" h="576579">
                <a:moveTo>
                  <a:pt x="0" y="0"/>
                </a:moveTo>
                <a:lnTo>
                  <a:pt x="1269" y="576580"/>
                </a:lnTo>
              </a:path>
              <a:path w="755650" h="576579">
                <a:moveTo>
                  <a:pt x="754380" y="0"/>
                </a:moveTo>
                <a:lnTo>
                  <a:pt x="755650" y="576580"/>
                </a:lnTo>
              </a:path>
            </a:pathLst>
          </a:custGeom>
          <a:ln w="50676">
            <a:solidFill>
              <a:srgbClr val="FFCC99"/>
            </a:solidFill>
          </a:ln>
        </p:spPr>
        <p:txBody>
          <a:bodyPr wrap="square" lIns="0" tIns="0" rIns="0" bIns="0" rtlCol="0"/>
          <a:lstStyle/>
          <a:p>
            <a:endParaRPr sz="1270"/>
          </a:p>
        </p:txBody>
      </p:sp>
      <p:sp>
        <p:nvSpPr>
          <p:cNvPr id="8" name="object 8"/>
          <p:cNvSpPr txBox="1"/>
          <p:nvPr/>
        </p:nvSpPr>
        <p:spPr>
          <a:xfrm>
            <a:off x="2757019" y="4292728"/>
            <a:ext cx="758352" cy="496551"/>
          </a:xfrm>
          <a:prstGeom prst="rect">
            <a:avLst/>
          </a:prstGeom>
        </p:spPr>
        <p:txBody>
          <a:bodyPr vert="horz" wrap="square" lIns="0" tIns="34549" rIns="0" bIns="0" rtlCol="0">
            <a:spAutoFit/>
          </a:bodyPr>
          <a:lstStyle/>
          <a:p>
            <a:pPr marL="200384" marR="4607" indent="-188867">
              <a:lnSpc>
                <a:spcPts val="1814"/>
              </a:lnSpc>
              <a:spcBef>
                <a:spcPts val="272"/>
              </a:spcBef>
            </a:pPr>
            <a:r>
              <a:rPr sz="1632" spc="-5" dirty="0">
                <a:solidFill>
                  <a:srgbClr val="CC6600"/>
                </a:solidFill>
              </a:rPr>
              <a:t>le</a:t>
            </a:r>
            <a:r>
              <a:rPr sz="1632" spc="-14" dirty="0">
                <a:solidFill>
                  <a:srgbClr val="CC6600"/>
                </a:solidFill>
              </a:rPr>
              <a:t>a</a:t>
            </a:r>
            <a:r>
              <a:rPr sz="1632" dirty="0">
                <a:solidFill>
                  <a:srgbClr val="CC6600"/>
                </a:solidFill>
              </a:rPr>
              <a:t>rn</a:t>
            </a:r>
            <a:r>
              <a:rPr sz="1632" spc="-9" dirty="0">
                <a:solidFill>
                  <a:srgbClr val="CC6600"/>
                </a:solidFill>
              </a:rPr>
              <a:t>i</a:t>
            </a:r>
            <a:r>
              <a:rPr sz="1632" spc="-5" dirty="0">
                <a:solidFill>
                  <a:srgbClr val="CC6600"/>
                </a:solidFill>
              </a:rPr>
              <a:t>ng  </a:t>
            </a:r>
            <a:r>
              <a:rPr sz="1632" dirty="0">
                <a:solidFill>
                  <a:srgbClr val="CC6600"/>
                </a:solidFill>
              </a:rPr>
              <a:t>rate</a:t>
            </a:r>
            <a:endParaRPr sz="1632"/>
          </a:p>
        </p:txBody>
      </p:sp>
      <p:sp>
        <p:nvSpPr>
          <p:cNvPr id="9" name="object 9"/>
          <p:cNvSpPr txBox="1"/>
          <p:nvPr/>
        </p:nvSpPr>
        <p:spPr>
          <a:xfrm>
            <a:off x="4960102" y="3843590"/>
            <a:ext cx="460655" cy="262787"/>
          </a:xfrm>
          <a:prstGeom prst="rect">
            <a:avLst/>
          </a:prstGeom>
        </p:spPr>
        <p:txBody>
          <a:bodyPr vert="horz" wrap="square" lIns="0" tIns="11516" rIns="0" bIns="0" rtlCol="0">
            <a:spAutoFit/>
          </a:bodyPr>
          <a:lstStyle/>
          <a:p>
            <a:pPr marL="11516">
              <a:spcBef>
                <a:spcPts val="91"/>
              </a:spcBef>
            </a:pPr>
            <a:r>
              <a:rPr sz="1632" spc="-5" dirty="0">
                <a:solidFill>
                  <a:srgbClr val="CC6600"/>
                </a:solidFill>
              </a:rPr>
              <a:t>error</a:t>
            </a:r>
            <a:endParaRPr sz="1632"/>
          </a:p>
        </p:txBody>
      </p:sp>
      <p:sp>
        <p:nvSpPr>
          <p:cNvPr id="10" name="object 10"/>
          <p:cNvSpPr/>
          <p:nvPr/>
        </p:nvSpPr>
        <p:spPr>
          <a:xfrm>
            <a:off x="7673358" y="3798676"/>
            <a:ext cx="1152" cy="522843"/>
          </a:xfrm>
          <a:custGeom>
            <a:avLst/>
            <a:gdLst/>
            <a:ahLst/>
            <a:cxnLst/>
            <a:rect l="l" t="t" r="r" b="b"/>
            <a:pathLst>
              <a:path w="1270" h="576579">
                <a:moveTo>
                  <a:pt x="0" y="0"/>
                </a:moveTo>
                <a:lnTo>
                  <a:pt x="1270" y="576579"/>
                </a:lnTo>
              </a:path>
            </a:pathLst>
          </a:custGeom>
          <a:ln w="50676">
            <a:solidFill>
              <a:srgbClr val="FFCC99"/>
            </a:solidFill>
          </a:ln>
        </p:spPr>
        <p:txBody>
          <a:bodyPr wrap="square" lIns="0" tIns="0" rIns="0" bIns="0" rtlCol="0"/>
          <a:lstStyle/>
          <a:p>
            <a:endParaRPr sz="1270"/>
          </a:p>
        </p:txBody>
      </p:sp>
      <p:sp>
        <p:nvSpPr>
          <p:cNvPr id="11" name="object 11"/>
          <p:cNvSpPr txBox="1"/>
          <p:nvPr/>
        </p:nvSpPr>
        <p:spPr>
          <a:xfrm>
            <a:off x="5790432" y="4335339"/>
            <a:ext cx="2720743" cy="496551"/>
          </a:xfrm>
          <a:prstGeom prst="rect">
            <a:avLst/>
          </a:prstGeom>
        </p:spPr>
        <p:txBody>
          <a:bodyPr vert="horz" wrap="square" lIns="0" tIns="34549" rIns="0" bIns="0" rtlCol="0">
            <a:spAutoFit/>
          </a:bodyPr>
          <a:lstStyle/>
          <a:p>
            <a:pPr marL="380615" marR="4607" indent="-369675">
              <a:lnSpc>
                <a:spcPts val="1814"/>
              </a:lnSpc>
              <a:spcBef>
                <a:spcPts val="272"/>
              </a:spcBef>
            </a:pPr>
            <a:r>
              <a:rPr sz="1632" spc="-5" dirty="0">
                <a:solidFill>
                  <a:srgbClr val="CC6600"/>
                </a:solidFill>
              </a:rPr>
              <a:t>modify </a:t>
            </a:r>
            <a:r>
              <a:rPr sz="1632" spc="-14" dirty="0">
                <a:solidFill>
                  <a:srgbClr val="CC6600"/>
                </a:solidFill>
              </a:rPr>
              <a:t>weight </a:t>
            </a:r>
            <a:r>
              <a:rPr sz="1632" spc="-5" dirty="0">
                <a:solidFill>
                  <a:srgbClr val="CC6600"/>
                </a:solidFill>
              </a:rPr>
              <a:t>in proportion </a:t>
            </a:r>
            <a:r>
              <a:rPr sz="1632" dirty="0">
                <a:solidFill>
                  <a:srgbClr val="CC6600"/>
                </a:solidFill>
              </a:rPr>
              <a:t>to  size </a:t>
            </a:r>
            <a:r>
              <a:rPr sz="1632" spc="-9" dirty="0">
                <a:solidFill>
                  <a:srgbClr val="CC6600"/>
                </a:solidFill>
              </a:rPr>
              <a:t>of </a:t>
            </a:r>
            <a:r>
              <a:rPr sz="1632" spc="-5" dirty="0">
                <a:solidFill>
                  <a:srgbClr val="CC6600"/>
                </a:solidFill>
              </a:rPr>
              <a:t>attribute</a:t>
            </a:r>
            <a:r>
              <a:rPr sz="1632" spc="-14" dirty="0">
                <a:solidFill>
                  <a:srgbClr val="CC6600"/>
                </a:solidFill>
              </a:rPr>
              <a:t> </a:t>
            </a:r>
            <a:r>
              <a:rPr sz="1632" spc="-9" dirty="0">
                <a:solidFill>
                  <a:srgbClr val="CC6600"/>
                </a:solidFill>
              </a:rPr>
              <a:t>value</a:t>
            </a:r>
            <a:endParaRPr sz="1632"/>
          </a:p>
        </p:txBody>
      </p:sp>
    </p:spTree>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836483" y="577793"/>
            <a:ext cx="3406543" cy="516895"/>
          </a:xfrm>
          <a:prstGeom prst="rect">
            <a:avLst/>
          </a:prstGeom>
        </p:spPr>
        <p:txBody>
          <a:bodyPr vert="horz" wrap="square" lIns="0" tIns="11516" rIns="0" bIns="0" rtlCol="0">
            <a:spAutoFit/>
          </a:bodyPr>
          <a:lstStyle/>
          <a:p>
            <a:pPr marL="11516">
              <a:spcBef>
                <a:spcPts val="91"/>
              </a:spcBef>
              <a:tabLst>
                <a:tab pos="1251828" algn="l"/>
              </a:tabLst>
            </a:pPr>
            <a:r>
              <a:rPr dirty="0" smtClean="0"/>
              <a:t>Final</a:t>
            </a:r>
            <a:r>
              <a:rPr lang="en-IN" dirty="0" smtClean="0"/>
              <a:t> </a:t>
            </a:r>
            <a:r>
              <a:rPr spc="-5" dirty="0" smtClean="0"/>
              <a:t>Algorithm</a:t>
            </a:r>
            <a:endParaRPr spc="-5" dirty="0"/>
          </a:p>
        </p:txBody>
      </p:sp>
      <p:sp>
        <p:nvSpPr>
          <p:cNvPr id="3" name="object 3"/>
          <p:cNvSpPr txBox="1"/>
          <p:nvPr/>
        </p:nvSpPr>
        <p:spPr>
          <a:xfrm>
            <a:off x="1342808" y="1539164"/>
            <a:ext cx="4859334" cy="740033"/>
          </a:xfrm>
          <a:prstGeom prst="rect">
            <a:avLst/>
          </a:prstGeom>
        </p:spPr>
        <p:txBody>
          <a:bodyPr vert="horz" wrap="square" lIns="0" tIns="11516" rIns="0" bIns="0" rtlCol="0">
            <a:spAutoFit/>
          </a:bodyPr>
          <a:lstStyle/>
          <a:p>
            <a:pPr marL="416892" marR="4607" indent="-405376">
              <a:lnSpc>
                <a:spcPct val="144900"/>
              </a:lnSpc>
              <a:spcBef>
                <a:spcPts val="91"/>
              </a:spcBef>
            </a:pPr>
            <a:r>
              <a:rPr sz="1632" spc="-9" dirty="0"/>
              <a:t>learning </a:t>
            </a:r>
            <a:r>
              <a:rPr sz="1632" spc="-5" dirty="0"/>
              <a:t>process </a:t>
            </a:r>
            <a:r>
              <a:rPr sz="1632" dirty="0"/>
              <a:t>– </a:t>
            </a:r>
            <a:r>
              <a:rPr sz="1632" spc="-14" dirty="0"/>
              <a:t>playing </a:t>
            </a:r>
            <a:r>
              <a:rPr sz="1632" spc="-9" dirty="0"/>
              <a:t>and learning </a:t>
            </a:r>
            <a:r>
              <a:rPr sz="1632" spc="-5" dirty="0"/>
              <a:t>at same time  computer </a:t>
            </a:r>
            <a:r>
              <a:rPr sz="1632" spc="-14" dirty="0"/>
              <a:t>will </a:t>
            </a:r>
            <a:r>
              <a:rPr sz="1632" spc="-9" dirty="0"/>
              <a:t>play against</a:t>
            </a:r>
            <a:r>
              <a:rPr sz="1632" spc="5" dirty="0"/>
              <a:t> </a:t>
            </a:r>
            <a:r>
              <a:rPr sz="1632" spc="-5" dirty="0"/>
              <a:t>itself</a:t>
            </a:r>
            <a:endParaRPr sz="1632"/>
          </a:p>
        </p:txBody>
      </p:sp>
      <p:sp>
        <p:nvSpPr>
          <p:cNvPr id="4" name="object 4"/>
          <p:cNvSpPr txBox="1"/>
          <p:nvPr/>
        </p:nvSpPr>
        <p:spPr>
          <a:xfrm>
            <a:off x="4947107" y="2507691"/>
            <a:ext cx="89828" cy="156981"/>
          </a:xfrm>
          <a:prstGeom prst="rect">
            <a:avLst/>
          </a:prstGeom>
        </p:spPr>
        <p:txBody>
          <a:bodyPr vert="horz" wrap="square" lIns="0" tIns="10365" rIns="0" bIns="0" rtlCol="0">
            <a:spAutoFit/>
          </a:bodyPr>
          <a:lstStyle/>
          <a:p>
            <a:pPr marL="11516">
              <a:spcBef>
                <a:spcPts val="82"/>
              </a:spcBef>
            </a:pPr>
            <a:r>
              <a:rPr sz="952" spc="-9" dirty="0"/>
              <a:t>0</a:t>
            </a:r>
            <a:endParaRPr sz="952"/>
          </a:p>
        </p:txBody>
      </p:sp>
      <mc:AlternateContent xmlns:mc="http://schemas.openxmlformats.org/markup-compatibility/2006">
        <mc:Choice xmlns:a14="http://schemas.microsoft.com/office/drawing/2010/main" xmlns="" Requires="a14">
          <p:sp>
            <p:nvSpPr>
              <p:cNvPr id="5" name="object 5"/>
              <p:cNvSpPr/>
              <p:nvPr/>
            </p:nvSpPr>
            <p:spPr>
              <a:xfrm>
                <a:off x="515203" y="5003890"/>
                <a:ext cx="3683309" cy="1068117"/>
              </a:xfrm>
              <a:custGeom>
                <a:avLst/>
                <a:gdLst/>
                <a:ahLst/>
                <a:cxnLst/>
                <a:rect l="l" t="t" r="r" b="b"/>
                <a:pathLst>
                  <a:path w="3961129" h="1113790">
                    <a:moveTo>
                      <a:pt x="0" y="0"/>
                    </a:moveTo>
                    <a:lnTo>
                      <a:pt x="3961129" y="0"/>
                    </a:lnTo>
                    <a:lnTo>
                      <a:pt x="3961129" y="1113789"/>
                    </a:lnTo>
                    <a:lnTo>
                      <a:pt x="0" y="1113789"/>
                    </a:lnTo>
                    <a:lnTo>
                      <a:pt x="0" y="0"/>
                    </a:lnTo>
                    <a:close/>
                  </a:path>
                </a:pathLst>
              </a:custGeom>
              <a:ln w="50676">
                <a:solidFill>
                  <a:srgbClr val="FFCC99"/>
                </a:solidFill>
              </a:ln>
            </p:spPr>
            <p:txBody>
              <a:bodyPr wrap="square" lIns="0" tIns="0" rIns="0" bIns="0" rtlCol="0"/>
              <a:lstStyle/>
              <a:p>
                <a:r>
                  <a:rPr lang="en-US" sz="1600" dirty="0" smtClean="0"/>
                  <a:t>First time round </a:t>
                </a:r>
                <a14:m>
                  <m:oMath xmlns:m="http://schemas.openxmlformats.org/officeDocument/2006/math">
                    <m:acc>
                      <m:accPr>
                        <m:chr m:val="̂"/>
                        <m:ctrlPr>
                          <a:rPr lang="en-IN" sz="1800" i="1">
                            <a:latin typeface="Cambria Math" panose="02040503050406030204" pitchFamily="18" charset="0"/>
                          </a:rPr>
                        </m:ctrlPr>
                      </m:accPr>
                      <m:e>
                        <m:r>
                          <a:rPr lang="en-IN" sz="1800" i="1">
                            <a:latin typeface="Cambria Math" panose="02040503050406030204" pitchFamily="18" charset="0"/>
                          </a:rPr>
                          <m:t>𝑉</m:t>
                        </m:r>
                      </m:e>
                    </m:acc>
                    <m:r>
                      <a:rPr lang="en-IN" sz="1800" smtClean="0">
                        <a:latin typeface="Cambria Math" panose="02040503050406030204" pitchFamily="18" charset="0"/>
                      </a:rPr>
                      <m:t> </m:t>
                    </m:r>
                  </m:oMath>
                </a14:m>
                <a:r>
                  <a:rPr lang="en-US" sz="1600" dirty="0" smtClean="0"/>
                  <a:t>is </a:t>
                </a:r>
                <a:r>
                  <a:rPr lang="en-US" sz="1600" dirty="0"/>
                  <a:t>essentially random (because we set the weights as random) – as it learns </a:t>
                </a:r>
                <a14:m>
                  <m:oMath xmlns:m="http://schemas.openxmlformats.org/officeDocument/2006/math">
                    <m:acc>
                      <m:accPr>
                        <m:chr m:val="̂"/>
                        <m:ctrlPr>
                          <a:rPr lang="en-IN" sz="1800" i="1" smtClean="0">
                            <a:latin typeface="Cambria Math" panose="02040503050406030204" pitchFamily="18" charset="0"/>
                          </a:rPr>
                        </m:ctrlPr>
                      </m:accPr>
                      <m:e>
                        <m:r>
                          <a:rPr lang="en-IN" sz="1800" i="1" smtClean="0">
                            <a:latin typeface="Cambria Math" panose="02040503050406030204" pitchFamily="18" charset="0"/>
                          </a:rPr>
                          <m:t>𝑉</m:t>
                        </m:r>
                      </m:e>
                    </m:acc>
                    <m:r>
                      <a:rPr lang="en-IN" sz="1800" i="1" dirty="0" smtClean="0">
                        <a:latin typeface="Cambria Math" panose="02040503050406030204" pitchFamily="18" charset="0"/>
                      </a:rPr>
                      <m:t> </m:t>
                    </m:r>
                  </m:oMath>
                </a14:m>
                <a:r>
                  <a:rPr lang="en-US" sz="1600" dirty="0" smtClean="0"/>
                  <a:t>should </a:t>
                </a:r>
                <a:r>
                  <a:rPr lang="en-US" sz="1600" dirty="0"/>
                  <a:t>pick better successors</a:t>
                </a:r>
                <a:endParaRPr sz="1600" dirty="0"/>
              </a:p>
            </p:txBody>
          </p:sp>
        </mc:Choice>
        <mc:Fallback>
          <p:sp>
            <p:nvSpPr>
              <p:cNvPr id="5" name="object 5"/>
              <p:cNvSpPr>
                <a:spLocks noRot="1" noChangeAspect="1" noMove="1" noResize="1" noEditPoints="1" noAdjustHandles="1" noChangeArrowheads="1" noChangeShapeType="1" noTextEdit="1"/>
              </p:cNvSpPr>
              <p:nvPr/>
            </p:nvSpPr>
            <p:spPr>
              <a:xfrm>
                <a:off x="515203" y="5003890"/>
                <a:ext cx="3683309" cy="1068117"/>
              </a:xfrm>
              <a:custGeom>
                <a:avLst/>
                <a:gdLst/>
                <a:ahLst/>
                <a:cxnLst/>
                <a:rect l="l" t="t" r="r" b="b"/>
                <a:pathLst>
                  <a:path w="3961129" h="1113790">
                    <a:moveTo>
                      <a:pt x="0" y="0"/>
                    </a:moveTo>
                    <a:lnTo>
                      <a:pt x="3961129" y="0"/>
                    </a:lnTo>
                    <a:lnTo>
                      <a:pt x="3961129" y="1113789"/>
                    </a:lnTo>
                    <a:lnTo>
                      <a:pt x="0" y="1113789"/>
                    </a:lnTo>
                    <a:lnTo>
                      <a:pt x="0" y="0"/>
                    </a:lnTo>
                    <a:close/>
                  </a:path>
                </a:pathLst>
              </a:custGeom>
              <a:blipFill rotWithShape="0">
                <a:blip r:embed="rId2"/>
                <a:stretch>
                  <a:fillRect l="-2778" t="-2186" r="-3268" b="-7650"/>
                </a:stretch>
              </a:blipFill>
              <a:ln w="50676">
                <a:solidFill>
                  <a:srgbClr val="FFCC99"/>
                </a:solidFill>
              </a:ln>
            </p:spPr>
            <p:txBody>
              <a:bodyPr/>
              <a:lstStyle/>
              <a:p>
                <a:r>
                  <a:rPr lang="en-IN">
                    <a:noFill/>
                  </a:rPr>
                  <a:t> </a:t>
                </a:r>
              </a:p>
            </p:txBody>
          </p:sp>
        </mc:Fallback>
      </mc:AlternateContent>
      <mc:AlternateContent xmlns:mc="http://schemas.openxmlformats.org/markup-compatibility/2006">
        <mc:Choice xmlns:a14="http://schemas.microsoft.com/office/drawing/2010/main" xmlns="" Requires="a14">
          <p:sp>
            <p:nvSpPr>
              <p:cNvPr id="8" name="object 8"/>
              <p:cNvSpPr/>
              <p:nvPr/>
            </p:nvSpPr>
            <p:spPr>
              <a:xfrm>
                <a:off x="4733230" y="5062021"/>
                <a:ext cx="3591956" cy="779658"/>
              </a:xfrm>
              <a:custGeom>
                <a:avLst/>
                <a:gdLst/>
                <a:ahLst/>
                <a:cxnLst/>
                <a:rect l="l" t="t" r="r" b="b"/>
                <a:pathLst>
                  <a:path w="3961129" h="859789">
                    <a:moveTo>
                      <a:pt x="0" y="0"/>
                    </a:moveTo>
                    <a:lnTo>
                      <a:pt x="3961129" y="0"/>
                    </a:lnTo>
                    <a:lnTo>
                      <a:pt x="3961129" y="859789"/>
                    </a:lnTo>
                    <a:lnTo>
                      <a:pt x="0" y="859789"/>
                    </a:lnTo>
                    <a:lnTo>
                      <a:pt x="0" y="0"/>
                    </a:lnTo>
                    <a:close/>
                  </a:path>
                </a:pathLst>
              </a:custGeom>
              <a:ln w="50676">
                <a:solidFill>
                  <a:srgbClr val="FFCC99"/>
                </a:solidFill>
              </a:ln>
            </p:spPr>
            <p:txBody>
              <a:bodyPr wrap="square" lIns="0" tIns="0" rIns="0" bIns="0" rtlCol="0"/>
              <a:lstStyle/>
              <a:p>
                <a:r>
                  <a:rPr lang="en-US" sz="1600" dirty="0"/>
                  <a:t>1 million games later and our </a:t>
                </a:r>
                <a14:m>
                  <m:oMath xmlns:m="http://schemas.openxmlformats.org/officeDocument/2006/math">
                    <m:acc>
                      <m:accPr>
                        <m:chr m:val="̂"/>
                        <m:ctrlPr>
                          <a:rPr lang="en-IN" sz="1600" i="1">
                            <a:latin typeface="Cambria Math" panose="02040503050406030204" pitchFamily="18" charset="0"/>
                          </a:rPr>
                        </m:ctrlPr>
                      </m:accPr>
                      <m:e>
                        <m:r>
                          <a:rPr lang="en-IN" sz="1600" i="1">
                            <a:latin typeface="Cambria Math" panose="02040503050406030204" pitchFamily="18" charset="0"/>
                          </a:rPr>
                          <m:t>𝑉</m:t>
                        </m:r>
                      </m:e>
                    </m:acc>
                  </m:oMath>
                </a14:m>
                <a:r>
                  <a:rPr lang="en-US" sz="1600" dirty="0" smtClean="0"/>
                  <a:t> might </a:t>
                </a:r>
                <a:r>
                  <a:rPr lang="en-US" sz="1600" dirty="0"/>
                  <a:t>now predict a useful score for any </a:t>
                </a:r>
                <a:r>
                  <a:rPr lang="en-US" sz="1600" dirty="0" smtClean="0"/>
                  <a:t/>
                </a:r>
                <a14:m>
                  <m:oMath xmlns:m="http://schemas.openxmlformats.org/officeDocument/2006/math">
                    <m:acc>
                      <m:accPr>
                        <m:chr m:val="̂"/>
                        <m:ctrlPr>
                          <a:rPr lang="en-IN" sz="1600" i="1">
                            <a:latin typeface="Cambria Math" panose="02040503050406030204" pitchFamily="18" charset="0"/>
                          </a:rPr>
                        </m:ctrlPr>
                      </m:accPr>
                      <m:e>
                        <m:r>
                          <a:rPr lang="en-IN" sz="1600" i="1">
                            <a:latin typeface="Cambria Math" panose="02040503050406030204" pitchFamily="18" charset="0"/>
                          </a:rPr>
                          <m:t>𝑉</m:t>
                        </m:r>
                      </m:e>
                    </m:acc>
                  </m:oMath>
                </a14:m>
                <a:r>
                  <a:rPr lang="en-US" sz="1600" dirty="0" smtClean="0"/>
                  <a:t> board </a:t>
                </a:r>
                <a:r>
                  <a:rPr lang="en-US" sz="1600" dirty="0"/>
                  <a:t>that we might see</a:t>
                </a:r>
                <a:endParaRPr sz="1600" dirty="0"/>
              </a:p>
            </p:txBody>
          </p:sp>
        </mc:Choice>
        <mc:Fallback>
          <p:sp>
            <p:nvSpPr>
              <p:cNvPr id="8" name="object 8"/>
              <p:cNvSpPr>
                <a:spLocks noRot="1" noChangeAspect="1" noMove="1" noResize="1" noEditPoints="1" noAdjustHandles="1" noChangeArrowheads="1" noChangeShapeType="1" noTextEdit="1"/>
              </p:cNvSpPr>
              <p:nvPr/>
            </p:nvSpPr>
            <p:spPr>
              <a:xfrm>
                <a:off x="4733230" y="5062021"/>
                <a:ext cx="3591956" cy="779658"/>
              </a:xfrm>
              <a:custGeom>
                <a:avLst/>
                <a:gdLst/>
                <a:ahLst/>
                <a:cxnLst/>
                <a:rect l="l" t="t" r="r" b="b"/>
                <a:pathLst>
                  <a:path w="3961129" h="859789">
                    <a:moveTo>
                      <a:pt x="0" y="0"/>
                    </a:moveTo>
                    <a:lnTo>
                      <a:pt x="3961129" y="0"/>
                    </a:lnTo>
                    <a:lnTo>
                      <a:pt x="3961129" y="859789"/>
                    </a:lnTo>
                    <a:lnTo>
                      <a:pt x="0" y="859789"/>
                    </a:lnTo>
                    <a:lnTo>
                      <a:pt x="0" y="0"/>
                    </a:lnTo>
                    <a:close/>
                  </a:path>
                </a:pathLst>
              </a:custGeom>
              <a:blipFill rotWithShape="0">
                <a:blip r:embed="rId3"/>
                <a:stretch>
                  <a:fillRect l="-2676" t="-2941" b="-8824"/>
                </a:stretch>
              </a:blipFill>
              <a:ln w="50676">
                <a:solidFill>
                  <a:srgbClr val="FFCC99"/>
                </a:solidFill>
              </a:ln>
            </p:spPr>
            <p:txBody>
              <a:bodyPr/>
              <a:lstStyle/>
              <a:p>
                <a:r>
                  <a:rPr lang="en-IN">
                    <a:noFill/>
                  </a:rPr>
                  <a:t> </a:t>
                </a:r>
              </a:p>
            </p:txBody>
          </p:sp>
        </mc:Fallback>
      </mc:AlternateContent>
      <p:sp>
        <p:nvSpPr>
          <p:cNvPr id="10" name="object 10"/>
          <p:cNvSpPr txBox="1"/>
          <p:nvPr/>
        </p:nvSpPr>
        <p:spPr>
          <a:xfrm>
            <a:off x="1725153" y="2254330"/>
            <a:ext cx="4825772" cy="401279"/>
          </a:xfrm>
          <a:prstGeom prst="rect">
            <a:avLst/>
          </a:prstGeom>
        </p:spPr>
        <p:txBody>
          <a:bodyPr vert="horz" wrap="square" lIns="0" tIns="10365" rIns="0" bIns="0" rtlCol="0">
            <a:spAutoFit/>
          </a:bodyPr>
          <a:lstStyle/>
          <a:p>
            <a:pPr marL="34549">
              <a:spcBef>
                <a:spcPts val="82"/>
              </a:spcBef>
            </a:pPr>
            <a:r>
              <a:rPr sz="1632" spc="-5" dirty="0" err="1" smtClean="0"/>
              <a:t>initialise</a:t>
            </a:r>
            <a:r>
              <a:rPr lang="en-IN" sz="3809" spc="-490" baseline="12896" dirty="0" smtClean="0">
                <a:latin typeface="OpenSymbol"/>
                <a:cs typeface="OpenSymbol"/>
              </a:rPr>
              <a:t>       </a:t>
            </a:r>
            <a:r>
              <a:rPr sz="1632" spc="-14" dirty="0" smtClean="0"/>
              <a:t>with </a:t>
            </a:r>
            <a:r>
              <a:rPr sz="1632" spc="-9" dirty="0"/>
              <a:t>random weights </a:t>
            </a:r>
            <a:r>
              <a:rPr sz="1632" dirty="0" smtClean="0"/>
              <a:t>(w</a:t>
            </a:r>
            <a:r>
              <a:rPr lang="en-IN" sz="1632" dirty="0" smtClean="0"/>
              <a:t>  </a:t>
            </a:r>
            <a:r>
              <a:rPr sz="1632" spc="-5" dirty="0" smtClean="0"/>
              <a:t>=</a:t>
            </a:r>
            <a:r>
              <a:rPr lang="en-IN" sz="1632" spc="-5" dirty="0" smtClean="0"/>
              <a:t> </a:t>
            </a:r>
            <a:r>
              <a:rPr sz="1632" spc="-5" dirty="0" smtClean="0"/>
              <a:t>23</a:t>
            </a:r>
            <a:r>
              <a:rPr sz="1632" spc="59" dirty="0" smtClean="0"/>
              <a:t> </a:t>
            </a:r>
            <a:r>
              <a:rPr sz="1632" dirty="0" smtClean="0"/>
              <a:t>etc</a:t>
            </a:r>
            <a:r>
              <a:rPr sz="1632" dirty="0"/>
              <a:t>.)</a:t>
            </a:r>
          </a:p>
        </p:txBody>
      </p:sp>
      <p:sp>
        <p:nvSpPr>
          <p:cNvPr id="11" name="object 11"/>
          <p:cNvSpPr txBox="1"/>
          <p:nvPr/>
        </p:nvSpPr>
        <p:spPr>
          <a:xfrm>
            <a:off x="512479" y="2763354"/>
            <a:ext cx="7324988" cy="2272440"/>
          </a:xfrm>
          <a:prstGeom prst="rect">
            <a:avLst/>
          </a:prstGeom>
        </p:spPr>
        <p:txBody>
          <a:bodyPr vert="horz" wrap="square" lIns="0" tIns="11516" rIns="0" bIns="0" rtlCol="0">
            <a:spAutoFit/>
          </a:bodyPr>
          <a:lstStyle/>
          <a:p>
            <a:pPr marL="1247222">
              <a:lnSpc>
                <a:spcPts val="1945"/>
              </a:lnSpc>
              <a:spcBef>
                <a:spcPts val="91"/>
              </a:spcBef>
            </a:pPr>
            <a:r>
              <a:rPr sz="1632" spc="-5" dirty="0"/>
              <a:t>start </a:t>
            </a:r>
            <a:r>
              <a:rPr sz="1632" dirty="0"/>
              <a:t>a </a:t>
            </a:r>
            <a:r>
              <a:rPr sz="1632" spc="-9" dirty="0"/>
              <a:t>new </a:t>
            </a:r>
            <a:r>
              <a:rPr sz="1632" spc="-5" dirty="0"/>
              <a:t>game </a:t>
            </a:r>
            <a:r>
              <a:rPr sz="1632" dirty="0"/>
              <a:t>- </a:t>
            </a:r>
            <a:r>
              <a:rPr sz="1632" spc="-5" dirty="0"/>
              <a:t>for each </a:t>
            </a:r>
            <a:r>
              <a:rPr sz="1632" spc="-9" dirty="0"/>
              <a:t>board</a:t>
            </a:r>
            <a:endParaRPr sz="1632" dirty="0"/>
          </a:p>
          <a:p>
            <a:pPr marL="1965843" indent="-311518">
              <a:lnSpc>
                <a:spcPts val="3033"/>
              </a:lnSpc>
              <a:buFont typeface="Arial"/>
              <a:buAutoNum type="alphaLcParenBoth"/>
              <a:tabLst>
                <a:tab pos="1966418" algn="l"/>
              </a:tabLst>
            </a:pPr>
            <a:r>
              <a:rPr sz="1632" spc="-5" dirty="0"/>
              <a:t>calculate </a:t>
            </a:r>
            <a:r>
              <a:rPr lang="en-IN" sz="1632" spc="-5" dirty="0" smtClean="0"/>
              <a:t>    </a:t>
            </a:r>
            <a:r>
              <a:rPr sz="1632" spc="-9" dirty="0" smtClean="0"/>
              <a:t>on </a:t>
            </a:r>
            <a:r>
              <a:rPr sz="1632" spc="-5" dirty="0"/>
              <a:t>all possible </a:t>
            </a:r>
            <a:r>
              <a:rPr sz="1632" spc="-9" dirty="0"/>
              <a:t>legal </a:t>
            </a:r>
            <a:r>
              <a:rPr sz="1632" spc="-5" dirty="0"/>
              <a:t>moves</a:t>
            </a:r>
            <a:endParaRPr sz="1632" dirty="0"/>
          </a:p>
          <a:p>
            <a:pPr marL="1965843" indent="-311518">
              <a:spcBef>
                <a:spcPts val="698"/>
              </a:spcBef>
              <a:buFont typeface="Arial"/>
              <a:buAutoNum type="alphaLcParenBoth"/>
              <a:tabLst>
                <a:tab pos="1966418" algn="l"/>
              </a:tabLst>
            </a:pPr>
            <a:r>
              <a:rPr sz="1632" spc="-9" dirty="0"/>
              <a:t>pick </a:t>
            </a:r>
            <a:r>
              <a:rPr sz="1632" spc="-5" dirty="0"/>
              <a:t>the successor </a:t>
            </a:r>
            <a:r>
              <a:rPr sz="1632" spc="-14" dirty="0"/>
              <a:t>with </a:t>
            </a:r>
            <a:r>
              <a:rPr sz="1632" spc="-5" dirty="0"/>
              <a:t>the </a:t>
            </a:r>
            <a:r>
              <a:rPr sz="1632" spc="-9" dirty="0"/>
              <a:t>highest</a:t>
            </a:r>
            <a:r>
              <a:rPr sz="1632" spc="41" dirty="0"/>
              <a:t> </a:t>
            </a:r>
            <a:r>
              <a:rPr sz="1632" spc="-5" dirty="0"/>
              <a:t>score</a:t>
            </a:r>
            <a:endParaRPr sz="1632" dirty="0"/>
          </a:p>
          <a:p>
            <a:pPr marL="1954902" indent="-300577">
              <a:spcBef>
                <a:spcPts val="879"/>
              </a:spcBef>
              <a:buFont typeface="Arial"/>
              <a:buAutoNum type="alphaLcParenBoth"/>
              <a:tabLst>
                <a:tab pos="1955478" algn="l"/>
              </a:tabLst>
            </a:pPr>
            <a:r>
              <a:rPr sz="1632" spc="-5" dirty="0"/>
              <a:t>evaluate</a:t>
            </a:r>
            <a:r>
              <a:rPr sz="1632" spc="-9" dirty="0"/>
              <a:t> error</a:t>
            </a:r>
            <a:endParaRPr sz="1632" dirty="0"/>
          </a:p>
          <a:p>
            <a:pPr marL="1965843" indent="-311518">
              <a:spcBef>
                <a:spcPts val="880"/>
              </a:spcBef>
              <a:buFont typeface="Arial"/>
              <a:buAutoNum type="alphaLcParenBoth"/>
              <a:tabLst>
                <a:tab pos="1966418" algn="l"/>
              </a:tabLst>
            </a:pPr>
            <a:r>
              <a:rPr sz="1632" spc="-5" dirty="0"/>
              <a:t>modify each </a:t>
            </a:r>
            <a:r>
              <a:rPr sz="1632" spc="-14" dirty="0"/>
              <a:t>weight </a:t>
            </a:r>
            <a:r>
              <a:rPr sz="1632" dirty="0"/>
              <a:t>to </a:t>
            </a:r>
            <a:r>
              <a:rPr sz="1632" spc="-5" dirty="0"/>
              <a:t>correct</a:t>
            </a:r>
            <a:r>
              <a:rPr sz="1632" spc="5" dirty="0"/>
              <a:t> </a:t>
            </a:r>
            <a:r>
              <a:rPr sz="1632" spc="-9" dirty="0"/>
              <a:t>error</a:t>
            </a:r>
            <a:endParaRPr sz="1632" dirty="0"/>
          </a:p>
          <a:p>
            <a:endParaRPr sz="1814" dirty="0"/>
          </a:p>
          <a:p>
            <a:endParaRPr sz="1814" dirty="0"/>
          </a:p>
        </p:txBody>
      </p:sp>
      <p:pic>
        <p:nvPicPr>
          <p:cNvPr id="20" name="Picture 19"/>
          <p:cNvPicPr>
            <a:picLocks noChangeAspect="1"/>
          </p:cNvPicPr>
          <p:nvPr/>
        </p:nvPicPr>
        <p:blipFill>
          <a:blip r:embed="rId4"/>
          <a:stretch>
            <a:fillRect/>
          </a:stretch>
        </p:blipFill>
        <p:spPr>
          <a:xfrm>
            <a:off x="3299506" y="3039959"/>
            <a:ext cx="251312" cy="304800"/>
          </a:xfrm>
          <a:prstGeom prst="rect">
            <a:avLst/>
          </a:prstGeom>
        </p:spPr>
      </p:pic>
      <p:pic>
        <p:nvPicPr>
          <p:cNvPr id="21" name="Picture 20"/>
          <p:cNvPicPr>
            <a:picLocks noChangeAspect="1"/>
          </p:cNvPicPr>
          <p:nvPr/>
        </p:nvPicPr>
        <p:blipFill>
          <a:blip r:embed="rId4"/>
          <a:stretch>
            <a:fillRect/>
          </a:stretch>
        </p:blipFill>
        <p:spPr>
          <a:xfrm>
            <a:off x="2555668" y="2329533"/>
            <a:ext cx="251312" cy="304800"/>
          </a:xfrm>
          <a:prstGeom prst="rect">
            <a:avLst/>
          </a:prstGeom>
        </p:spPr>
      </p:pic>
    </p:spTree>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861819" y="508447"/>
            <a:ext cx="3406543" cy="625643"/>
          </a:xfrm>
          <a:prstGeom prst="rect">
            <a:avLst/>
          </a:prstGeom>
        </p:spPr>
        <p:txBody>
          <a:bodyPr vert="horz" wrap="square" lIns="0" tIns="11516" rIns="0" bIns="0" rtlCol="0">
            <a:spAutoFit/>
          </a:bodyPr>
          <a:lstStyle/>
          <a:p>
            <a:pPr marL="11516">
              <a:spcBef>
                <a:spcPts val="91"/>
              </a:spcBef>
            </a:pPr>
            <a:r>
              <a:rPr dirty="0"/>
              <a:t>Final</a:t>
            </a:r>
            <a:r>
              <a:rPr spc="-50" dirty="0"/>
              <a:t> </a:t>
            </a:r>
            <a:r>
              <a:rPr spc="-5" dirty="0"/>
              <a:t>Algorithm</a:t>
            </a:r>
          </a:p>
        </p:txBody>
      </p:sp>
      <p:graphicFrame>
        <p:nvGraphicFramePr>
          <p:cNvPr id="3" name="object 3"/>
          <p:cNvGraphicFramePr>
            <a:graphicFrameLocks noGrp="1"/>
          </p:cNvGraphicFramePr>
          <p:nvPr>
            <p:extLst>
              <p:ext uri="{D42A27DB-BD31-4B8C-83A1-F6EECF244321}">
                <p14:modId xmlns:p14="http://schemas.microsoft.com/office/powerpoint/2010/main" xmlns="" val="1511389267"/>
              </p:ext>
            </p:extLst>
          </p:nvPr>
        </p:nvGraphicFramePr>
        <p:xfrm>
          <a:off x="461806" y="1364473"/>
          <a:ext cx="8132287" cy="3051712"/>
        </p:xfrm>
        <a:graphic>
          <a:graphicData uri="http://schemas.openxmlformats.org/drawingml/2006/table">
            <a:tbl>
              <a:tblPr firstRow="1" bandRow="1">
                <a:tableStyleId>{2D5ABB26-0587-4C30-8999-92F81FD0307C}</a:tableStyleId>
              </a:tblPr>
              <a:tblGrid>
                <a:gridCol w="1206340"/>
                <a:gridCol w="1725153"/>
                <a:gridCol w="5200794"/>
              </a:tblGrid>
              <a:tr h="579787">
                <a:tc>
                  <a:txBody>
                    <a:bodyPr/>
                    <a:lstStyle/>
                    <a:p>
                      <a:pPr marL="680085" marR="17145" indent="-680085">
                        <a:lnSpc>
                          <a:spcPts val="3535"/>
                        </a:lnSpc>
                        <a:buClr>
                          <a:srgbClr val="000000"/>
                        </a:buClr>
                        <a:buFont typeface="Times New Roman"/>
                        <a:buChar char="•"/>
                        <a:tabLst>
                          <a:tab pos="680085" algn="l"/>
                          <a:tab pos="712470" algn="l"/>
                        </a:tabLst>
                      </a:pPr>
                      <a:r>
                        <a:rPr sz="2800" dirty="0">
                          <a:solidFill>
                            <a:schemeClr val="tx1"/>
                          </a:solidFill>
                          <a:latin typeface="Arial"/>
                          <a:cs typeface="Arial"/>
                        </a:rPr>
                        <a:t>(w</a:t>
                      </a:r>
                      <a:r>
                        <a:rPr sz="2400" baseline="-31531" dirty="0">
                          <a:solidFill>
                            <a:schemeClr val="tx1"/>
                          </a:solidFill>
                          <a:latin typeface="Arial"/>
                          <a:cs typeface="Arial"/>
                        </a:rPr>
                        <a:t>0</a:t>
                      </a:r>
                    </a:p>
                  </a:txBody>
                  <a:tcPr marL="0" marR="0" marT="0" marB="0"/>
                </a:tc>
                <a:tc>
                  <a:txBody>
                    <a:bodyPr/>
                    <a:lstStyle/>
                    <a:p>
                      <a:pPr algn="ctr">
                        <a:lnSpc>
                          <a:spcPts val="3535"/>
                        </a:lnSpc>
                      </a:pPr>
                      <a:r>
                        <a:rPr sz="2800" dirty="0">
                          <a:solidFill>
                            <a:schemeClr val="tx1"/>
                          </a:solidFill>
                          <a:latin typeface="Arial"/>
                          <a:cs typeface="Arial"/>
                        </a:rPr>
                        <a:t>= </a:t>
                      </a:r>
                      <a:r>
                        <a:rPr sz="2800" spc="-10" dirty="0">
                          <a:solidFill>
                            <a:schemeClr val="tx1"/>
                          </a:solidFill>
                          <a:latin typeface="Arial"/>
                          <a:cs typeface="Arial"/>
                        </a:rPr>
                        <a:t>25.0,</a:t>
                      </a:r>
                      <a:r>
                        <a:rPr sz="2800" spc="-70" dirty="0">
                          <a:solidFill>
                            <a:schemeClr val="tx1"/>
                          </a:solidFill>
                          <a:latin typeface="Arial"/>
                          <a:cs typeface="Arial"/>
                        </a:rPr>
                        <a:t> </a:t>
                      </a:r>
                      <a:r>
                        <a:rPr sz="2800" dirty="0">
                          <a:solidFill>
                            <a:schemeClr val="tx1"/>
                          </a:solidFill>
                          <a:latin typeface="Arial"/>
                          <a:cs typeface="Arial"/>
                        </a:rPr>
                        <a:t>w</a:t>
                      </a:r>
                      <a:r>
                        <a:rPr sz="2400" baseline="-31531" dirty="0">
                          <a:solidFill>
                            <a:schemeClr val="tx1"/>
                          </a:solidFill>
                          <a:latin typeface="Arial"/>
                          <a:cs typeface="Arial"/>
                        </a:rPr>
                        <a:t>1</a:t>
                      </a:r>
                      <a:endParaRPr sz="2400" baseline="-31531">
                        <a:solidFill>
                          <a:schemeClr val="tx1"/>
                        </a:solidFill>
                        <a:latin typeface="Arial"/>
                        <a:cs typeface="Arial"/>
                      </a:endParaRPr>
                    </a:p>
                  </a:txBody>
                  <a:tcPr marL="0" marR="0" marT="0" marB="0"/>
                </a:tc>
                <a:tc>
                  <a:txBody>
                    <a:bodyPr/>
                    <a:lstStyle/>
                    <a:p>
                      <a:pPr marL="56515">
                        <a:lnSpc>
                          <a:spcPts val="3535"/>
                        </a:lnSpc>
                      </a:pPr>
                      <a:r>
                        <a:rPr sz="2800" dirty="0">
                          <a:solidFill>
                            <a:schemeClr val="tx1"/>
                          </a:solidFill>
                          <a:latin typeface="Arial"/>
                          <a:cs typeface="Arial"/>
                        </a:rPr>
                        <a:t>= </a:t>
                      </a:r>
                      <a:r>
                        <a:rPr sz="2800" spc="-5" dirty="0">
                          <a:solidFill>
                            <a:schemeClr val="tx1"/>
                          </a:solidFill>
                          <a:latin typeface="Arial"/>
                          <a:cs typeface="Arial"/>
                        </a:rPr>
                        <a:t>15.5, w</a:t>
                      </a:r>
                      <a:r>
                        <a:rPr sz="2400" spc="-7" baseline="-31531" dirty="0">
                          <a:solidFill>
                            <a:schemeClr val="tx1"/>
                          </a:solidFill>
                          <a:latin typeface="Arial"/>
                          <a:cs typeface="Arial"/>
                        </a:rPr>
                        <a:t>2 </a:t>
                      </a:r>
                      <a:r>
                        <a:rPr sz="2800" dirty="0">
                          <a:solidFill>
                            <a:schemeClr val="tx1"/>
                          </a:solidFill>
                          <a:latin typeface="Arial"/>
                          <a:cs typeface="Arial"/>
                        </a:rPr>
                        <a:t>= </a:t>
                      </a:r>
                      <a:r>
                        <a:rPr sz="2800" spc="-5" dirty="0">
                          <a:solidFill>
                            <a:schemeClr val="tx1"/>
                          </a:solidFill>
                          <a:latin typeface="Arial"/>
                          <a:cs typeface="Arial"/>
                        </a:rPr>
                        <a:t>19.3, </a:t>
                      </a:r>
                      <a:r>
                        <a:rPr sz="2800" dirty="0">
                          <a:solidFill>
                            <a:schemeClr val="tx1"/>
                          </a:solidFill>
                          <a:latin typeface="Arial"/>
                          <a:cs typeface="Arial"/>
                        </a:rPr>
                        <a:t>..., </a:t>
                      </a:r>
                      <a:r>
                        <a:rPr sz="2800" spc="5" dirty="0">
                          <a:solidFill>
                            <a:schemeClr val="tx1"/>
                          </a:solidFill>
                          <a:latin typeface="Arial"/>
                          <a:cs typeface="Arial"/>
                        </a:rPr>
                        <a:t>w</a:t>
                      </a:r>
                      <a:r>
                        <a:rPr sz="2400" spc="7" baseline="-31531" dirty="0">
                          <a:solidFill>
                            <a:schemeClr val="tx1"/>
                          </a:solidFill>
                          <a:latin typeface="Arial"/>
                          <a:cs typeface="Arial"/>
                        </a:rPr>
                        <a:t>6 </a:t>
                      </a:r>
                      <a:r>
                        <a:rPr sz="2800" dirty="0">
                          <a:solidFill>
                            <a:schemeClr val="tx1"/>
                          </a:solidFill>
                          <a:latin typeface="Arial"/>
                          <a:cs typeface="Arial"/>
                        </a:rPr>
                        <a:t>=</a:t>
                      </a:r>
                      <a:r>
                        <a:rPr sz="2800" spc="-365" dirty="0">
                          <a:solidFill>
                            <a:schemeClr val="tx1"/>
                          </a:solidFill>
                          <a:latin typeface="Arial"/>
                          <a:cs typeface="Arial"/>
                        </a:rPr>
                        <a:t> </a:t>
                      </a:r>
                      <a:r>
                        <a:rPr sz="2800" spc="-10" dirty="0">
                          <a:solidFill>
                            <a:schemeClr val="tx1"/>
                          </a:solidFill>
                          <a:latin typeface="Arial"/>
                          <a:cs typeface="Arial"/>
                        </a:rPr>
                        <a:t>54.4)</a:t>
                      </a:r>
                      <a:endParaRPr sz="2800">
                        <a:solidFill>
                          <a:schemeClr val="tx1"/>
                        </a:solidFill>
                        <a:latin typeface="Arial"/>
                        <a:cs typeface="Arial"/>
                      </a:endParaRPr>
                    </a:p>
                  </a:txBody>
                  <a:tcPr marL="0" marR="0" marT="0" marB="0"/>
                </a:tc>
              </a:tr>
              <a:tr h="658736">
                <a:tc>
                  <a:txBody>
                    <a:bodyPr/>
                    <a:lstStyle/>
                    <a:p>
                      <a:pPr marL="680085" marR="17145" indent="-680085">
                        <a:lnSpc>
                          <a:spcPct val="100000"/>
                        </a:lnSpc>
                        <a:spcBef>
                          <a:spcPts val="380"/>
                        </a:spcBef>
                        <a:buClr>
                          <a:srgbClr val="000000"/>
                        </a:buClr>
                        <a:buFont typeface="Times New Roman"/>
                        <a:buChar char="•"/>
                        <a:tabLst>
                          <a:tab pos="680085" algn="l"/>
                          <a:tab pos="712470" algn="l"/>
                        </a:tabLst>
                      </a:pPr>
                      <a:r>
                        <a:rPr sz="2800" dirty="0">
                          <a:solidFill>
                            <a:schemeClr val="tx1"/>
                          </a:solidFill>
                          <a:latin typeface="Arial"/>
                          <a:cs typeface="Arial"/>
                        </a:rPr>
                        <a:t>(w</a:t>
                      </a:r>
                      <a:r>
                        <a:rPr sz="2400" baseline="-31531" dirty="0">
                          <a:solidFill>
                            <a:schemeClr val="tx1"/>
                          </a:solidFill>
                          <a:latin typeface="Arial"/>
                          <a:cs typeface="Arial"/>
                        </a:rPr>
                        <a:t>0</a:t>
                      </a:r>
                    </a:p>
                  </a:txBody>
                  <a:tcPr marL="0" marR="0" marT="43762" marB="0"/>
                </a:tc>
                <a:tc>
                  <a:txBody>
                    <a:bodyPr/>
                    <a:lstStyle/>
                    <a:p>
                      <a:pPr algn="ctr">
                        <a:lnSpc>
                          <a:spcPct val="100000"/>
                        </a:lnSpc>
                        <a:spcBef>
                          <a:spcPts val="380"/>
                        </a:spcBef>
                      </a:pPr>
                      <a:r>
                        <a:rPr sz="2800" dirty="0">
                          <a:solidFill>
                            <a:schemeClr val="tx1"/>
                          </a:solidFill>
                          <a:latin typeface="Arial"/>
                          <a:cs typeface="Arial"/>
                        </a:rPr>
                        <a:t>= </a:t>
                      </a:r>
                      <a:r>
                        <a:rPr sz="2800" spc="-10" dirty="0">
                          <a:solidFill>
                            <a:schemeClr val="tx1"/>
                          </a:solidFill>
                          <a:latin typeface="Arial"/>
                          <a:cs typeface="Arial"/>
                        </a:rPr>
                        <a:t>82.0,</a:t>
                      </a:r>
                      <a:r>
                        <a:rPr sz="2800" spc="-70" dirty="0">
                          <a:solidFill>
                            <a:schemeClr val="tx1"/>
                          </a:solidFill>
                          <a:latin typeface="Arial"/>
                          <a:cs typeface="Arial"/>
                        </a:rPr>
                        <a:t> </a:t>
                      </a:r>
                      <a:r>
                        <a:rPr sz="2800" dirty="0">
                          <a:solidFill>
                            <a:schemeClr val="tx1"/>
                          </a:solidFill>
                          <a:latin typeface="Arial"/>
                          <a:cs typeface="Arial"/>
                        </a:rPr>
                        <a:t>w</a:t>
                      </a:r>
                      <a:r>
                        <a:rPr sz="2400" baseline="-31531" dirty="0">
                          <a:solidFill>
                            <a:schemeClr val="tx1"/>
                          </a:solidFill>
                          <a:latin typeface="Arial"/>
                          <a:cs typeface="Arial"/>
                        </a:rPr>
                        <a:t>1</a:t>
                      </a:r>
                      <a:endParaRPr sz="2400" baseline="-31531">
                        <a:solidFill>
                          <a:schemeClr val="tx1"/>
                        </a:solidFill>
                        <a:latin typeface="Arial"/>
                        <a:cs typeface="Arial"/>
                      </a:endParaRPr>
                    </a:p>
                  </a:txBody>
                  <a:tcPr marL="0" marR="0" marT="43762" marB="0"/>
                </a:tc>
                <a:tc>
                  <a:txBody>
                    <a:bodyPr/>
                    <a:lstStyle/>
                    <a:p>
                      <a:pPr marL="56515">
                        <a:lnSpc>
                          <a:spcPct val="100000"/>
                        </a:lnSpc>
                        <a:spcBef>
                          <a:spcPts val="380"/>
                        </a:spcBef>
                      </a:pPr>
                      <a:r>
                        <a:rPr sz="2800" dirty="0">
                          <a:solidFill>
                            <a:schemeClr val="tx1"/>
                          </a:solidFill>
                          <a:latin typeface="Arial"/>
                          <a:cs typeface="Arial"/>
                        </a:rPr>
                        <a:t>= </a:t>
                      </a:r>
                      <a:r>
                        <a:rPr sz="2800" spc="-5" dirty="0">
                          <a:solidFill>
                            <a:schemeClr val="tx1"/>
                          </a:solidFill>
                          <a:latin typeface="Arial"/>
                          <a:cs typeface="Arial"/>
                        </a:rPr>
                        <a:t>15.3, w</a:t>
                      </a:r>
                      <a:r>
                        <a:rPr sz="2400" spc="-7" baseline="-31531" dirty="0">
                          <a:solidFill>
                            <a:schemeClr val="tx1"/>
                          </a:solidFill>
                          <a:latin typeface="Arial"/>
                          <a:cs typeface="Arial"/>
                        </a:rPr>
                        <a:t>2 </a:t>
                      </a:r>
                      <a:r>
                        <a:rPr sz="2800" dirty="0">
                          <a:solidFill>
                            <a:schemeClr val="tx1"/>
                          </a:solidFill>
                          <a:latin typeface="Arial"/>
                          <a:cs typeface="Arial"/>
                        </a:rPr>
                        <a:t>= </a:t>
                      </a:r>
                      <a:r>
                        <a:rPr sz="2800" spc="-5" dirty="0">
                          <a:solidFill>
                            <a:schemeClr val="tx1"/>
                          </a:solidFill>
                          <a:latin typeface="Arial"/>
                          <a:cs typeface="Arial"/>
                        </a:rPr>
                        <a:t>9.9, ..., </a:t>
                      </a:r>
                      <a:r>
                        <a:rPr sz="2800" dirty="0">
                          <a:solidFill>
                            <a:schemeClr val="tx1"/>
                          </a:solidFill>
                          <a:latin typeface="Arial"/>
                          <a:cs typeface="Arial"/>
                        </a:rPr>
                        <a:t>w</a:t>
                      </a:r>
                      <a:r>
                        <a:rPr sz="2400" baseline="-31531" dirty="0">
                          <a:solidFill>
                            <a:schemeClr val="tx1"/>
                          </a:solidFill>
                          <a:latin typeface="Arial"/>
                          <a:cs typeface="Arial"/>
                        </a:rPr>
                        <a:t>6 </a:t>
                      </a:r>
                      <a:r>
                        <a:rPr sz="2800" dirty="0">
                          <a:solidFill>
                            <a:schemeClr val="tx1"/>
                          </a:solidFill>
                          <a:latin typeface="Arial"/>
                          <a:cs typeface="Arial"/>
                        </a:rPr>
                        <a:t>=</a:t>
                      </a:r>
                      <a:r>
                        <a:rPr sz="2800" spc="-320" dirty="0">
                          <a:solidFill>
                            <a:schemeClr val="tx1"/>
                          </a:solidFill>
                          <a:latin typeface="Arial"/>
                          <a:cs typeface="Arial"/>
                        </a:rPr>
                        <a:t> </a:t>
                      </a:r>
                      <a:r>
                        <a:rPr sz="2800" spc="-10" dirty="0">
                          <a:solidFill>
                            <a:schemeClr val="tx1"/>
                          </a:solidFill>
                          <a:latin typeface="Arial"/>
                          <a:cs typeface="Arial"/>
                        </a:rPr>
                        <a:t>100.0)</a:t>
                      </a:r>
                      <a:endParaRPr sz="2800">
                        <a:solidFill>
                          <a:schemeClr val="tx1"/>
                        </a:solidFill>
                        <a:latin typeface="Arial"/>
                        <a:cs typeface="Arial"/>
                      </a:endParaRPr>
                    </a:p>
                  </a:txBody>
                  <a:tcPr marL="0" marR="0" marT="43762" marB="0"/>
                </a:tc>
              </a:tr>
              <a:tr h="1234905">
                <a:tc>
                  <a:txBody>
                    <a:bodyPr/>
                    <a:lstStyle/>
                    <a:p>
                      <a:pPr marL="712470" indent="-680720">
                        <a:lnSpc>
                          <a:spcPct val="100000"/>
                        </a:lnSpc>
                        <a:spcBef>
                          <a:spcPts val="380"/>
                        </a:spcBef>
                        <a:buClr>
                          <a:srgbClr val="000000"/>
                        </a:buClr>
                        <a:buFont typeface="Times New Roman"/>
                        <a:buChar char="•"/>
                        <a:tabLst>
                          <a:tab pos="711835" algn="l"/>
                          <a:tab pos="712470" algn="l"/>
                        </a:tabLst>
                      </a:pPr>
                      <a:r>
                        <a:rPr sz="2800" dirty="0" smtClean="0">
                          <a:solidFill>
                            <a:schemeClr val="tx1"/>
                          </a:solidFill>
                          <a:latin typeface="Arial"/>
                          <a:cs typeface="Arial"/>
                        </a:rPr>
                        <a:t>(w</a:t>
                      </a:r>
                      <a:r>
                        <a:rPr sz="2400" baseline="-31531" dirty="0" smtClean="0">
                          <a:solidFill>
                            <a:schemeClr val="tx1"/>
                          </a:solidFill>
                          <a:latin typeface="Arial"/>
                          <a:cs typeface="Arial"/>
                        </a:rPr>
                        <a:t>0</a:t>
                      </a:r>
                    </a:p>
                    <a:p>
                      <a:pPr marL="712470" indent="-680720">
                        <a:lnSpc>
                          <a:spcPct val="100000"/>
                        </a:lnSpc>
                        <a:spcBef>
                          <a:spcPts val="1739"/>
                        </a:spcBef>
                        <a:buClr>
                          <a:srgbClr val="000000"/>
                        </a:buClr>
                        <a:buSzPct val="96000"/>
                        <a:buFont typeface="Times New Roman"/>
                        <a:buChar char="•"/>
                        <a:tabLst>
                          <a:tab pos="711835" algn="l"/>
                          <a:tab pos="712470" algn="l"/>
                        </a:tabLst>
                      </a:pPr>
                      <a:r>
                        <a:rPr sz="2800" baseline="-3472" dirty="0" smtClean="0">
                          <a:solidFill>
                            <a:schemeClr val="tx1"/>
                          </a:solidFill>
                          <a:latin typeface="Arial"/>
                          <a:cs typeface="Arial"/>
                        </a:rPr>
                        <a:t>…</a:t>
                      </a:r>
                      <a:endParaRPr sz="2800" baseline="-3472" dirty="0">
                        <a:solidFill>
                          <a:schemeClr val="tx1"/>
                        </a:solidFill>
                        <a:latin typeface="Arial"/>
                        <a:cs typeface="Arial"/>
                      </a:endParaRPr>
                    </a:p>
                  </a:txBody>
                  <a:tcPr marL="0" marR="0" marT="43762" marB="0"/>
                </a:tc>
                <a:tc>
                  <a:txBody>
                    <a:bodyPr/>
                    <a:lstStyle/>
                    <a:p>
                      <a:pPr algn="ctr">
                        <a:lnSpc>
                          <a:spcPct val="100000"/>
                        </a:lnSpc>
                        <a:spcBef>
                          <a:spcPts val="380"/>
                        </a:spcBef>
                      </a:pPr>
                      <a:r>
                        <a:rPr sz="2800" dirty="0">
                          <a:solidFill>
                            <a:schemeClr val="tx1"/>
                          </a:solidFill>
                          <a:latin typeface="Arial"/>
                          <a:cs typeface="Arial"/>
                        </a:rPr>
                        <a:t>= </a:t>
                      </a:r>
                      <a:r>
                        <a:rPr sz="2800" spc="-10" dirty="0">
                          <a:solidFill>
                            <a:schemeClr val="tx1"/>
                          </a:solidFill>
                          <a:latin typeface="Arial"/>
                          <a:cs typeface="Arial"/>
                        </a:rPr>
                        <a:t>67.3,</a:t>
                      </a:r>
                      <a:r>
                        <a:rPr sz="2800" spc="-70" dirty="0">
                          <a:solidFill>
                            <a:schemeClr val="tx1"/>
                          </a:solidFill>
                          <a:latin typeface="Arial"/>
                          <a:cs typeface="Arial"/>
                        </a:rPr>
                        <a:t> </a:t>
                      </a:r>
                      <a:r>
                        <a:rPr sz="2800" dirty="0">
                          <a:solidFill>
                            <a:schemeClr val="tx1"/>
                          </a:solidFill>
                          <a:latin typeface="Arial"/>
                          <a:cs typeface="Arial"/>
                        </a:rPr>
                        <a:t>w</a:t>
                      </a:r>
                      <a:r>
                        <a:rPr sz="2400" baseline="-31531" dirty="0">
                          <a:solidFill>
                            <a:schemeClr val="tx1"/>
                          </a:solidFill>
                          <a:latin typeface="Arial"/>
                          <a:cs typeface="Arial"/>
                        </a:rPr>
                        <a:t>1</a:t>
                      </a:r>
                    </a:p>
                  </a:txBody>
                  <a:tcPr marL="0" marR="0" marT="43762" marB="0"/>
                </a:tc>
                <a:tc>
                  <a:txBody>
                    <a:bodyPr/>
                    <a:lstStyle/>
                    <a:p>
                      <a:pPr marL="56515">
                        <a:lnSpc>
                          <a:spcPct val="100000"/>
                        </a:lnSpc>
                        <a:spcBef>
                          <a:spcPts val="380"/>
                        </a:spcBef>
                      </a:pPr>
                      <a:r>
                        <a:rPr sz="2800" dirty="0">
                          <a:solidFill>
                            <a:schemeClr val="tx1"/>
                          </a:solidFill>
                          <a:latin typeface="Arial"/>
                          <a:cs typeface="Arial"/>
                        </a:rPr>
                        <a:t>= </a:t>
                      </a:r>
                      <a:r>
                        <a:rPr sz="2800" spc="-5" dirty="0">
                          <a:solidFill>
                            <a:schemeClr val="tx1"/>
                          </a:solidFill>
                          <a:latin typeface="Arial"/>
                          <a:cs typeface="Arial"/>
                        </a:rPr>
                        <a:t>0.5, </a:t>
                      </a:r>
                      <a:r>
                        <a:rPr sz="2800" dirty="0">
                          <a:solidFill>
                            <a:schemeClr val="tx1"/>
                          </a:solidFill>
                          <a:latin typeface="Arial"/>
                          <a:cs typeface="Arial"/>
                        </a:rPr>
                        <a:t>w</a:t>
                      </a:r>
                      <a:r>
                        <a:rPr sz="2400" baseline="-31531" dirty="0">
                          <a:solidFill>
                            <a:schemeClr val="tx1"/>
                          </a:solidFill>
                          <a:latin typeface="Arial"/>
                          <a:cs typeface="Arial"/>
                        </a:rPr>
                        <a:t>2 </a:t>
                      </a:r>
                      <a:r>
                        <a:rPr sz="2800" dirty="0">
                          <a:solidFill>
                            <a:schemeClr val="tx1"/>
                          </a:solidFill>
                          <a:latin typeface="Arial"/>
                          <a:cs typeface="Arial"/>
                        </a:rPr>
                        <a:t>= </a:t>
                      </a:r>
                      <a:r>
                        <a:rPr sz="2800" spc="-5" dirty="0">
                          <a:solidFill>
                            <a:schemeClr val="tx1"/>
                          </a:solidFill>
                          <a:latin typeface="Arial"/>
                          <a:cs typeface="Arial"/>
                        </a:rPr>
                        <a:t>3.5, </a:t>
                      </a:r>
                      <a:r>
                        <a:rPr sz="2800" dirty="0">
                          <a:solidFill>
                            <a:schemeClr val="tx1"/>
                          </a:solidFill>
                          <a:latin typeface="Arial"/>
                          <a:cs typeface="Arial"/>
                        </a:rPr>
                        <a:t>..., </a:t>
                      </a:r>
                      <a:r>
                        <a:rPr sz="2800" spc="5" dirty="0">
                          <a:solidFill>
                            <a:schemeClr val="tx1"/>
                          </a:solidFill>
                          <a:latin typeface="Arial"/>
                          <a:cs typeface="Arial"/>
                        </a:rPr>
                        <a:t>w</a:t>
                      </a:r>
                      <a:r>
                        <a:rPr sz="2400" spc="7" baseline="-31531" dirty="0">
                          <a:solidFill>
                            <a:schemeClr val="tx1"/>
                          </a:solidFill>
                          <a:latin typeface="Arial"/>
                          <a:cs typeface="Arial"/>
                        </a:rPr>
                        <a:t>6 </a:t>
                      </a:r>
                      <a:r>
                        <a:rPr sz="2800" dirty="0">
                          <a:solidFill>
                            <a:schemeClr val="tx1"/>
                          </a:solidFill>
                          <a:latin typeface="Arial"/>
                          <a:cs typeface="Arial"/>
                        </a:rPr>
                        <a:t>=</a:t>
                      </a:r>
                      <a:r>
                        <a:rPr sz="2800" spc="-355" dirty="0">
                          <a:solidFill>
                            <a:schemeClr val="tx1"/>
                          </a:solidFill>
                          <a:latin typeface="Arial"/>
                          <a:cs typeface="Arial"/>
                        </a:rPr>
                        <a:t> </a:t>
                      </a:r>
                      <a:r>
                        <a:rPr sz="2800" spc="-10" dirty="0">
                          <a:solidFill>
                            <a:schemeClr val="tx1"/>
                          </a:solidFill>
                          <a:latin typeface="Arial"/>
                          <a:cs typeface="Arial"/>
                        </a:rPr>
                        <a:t>30.2)</a:t>
                      </a:r>
                      <a:endParaRPr sz="2800">
                        <a:solidFill>
                          <a:schemeClr val="tx1"/>
                        </a:solidFill>
                        <a:latin typeface="Arial"/>
                        <a:cs typeface="Arial"/>
                      </a:endParaRPr>
                    </a:p>
                  </a:txBody>
                  <a:tcPr marL="0" marR="0" marT="43762" marB="0"/>
                </a:tc>
              </a:tr>
              <a:tr h="578284">
                <a:tc>
                  <a:txBody>
                    <a:bodyPr/>
                    <a:lstStyle/>
                    <a:p>
                      <a:pPr marL="680085" marR="17145" indent="-680085">
                        <a:lnSpc>
                          <a:spcPct val="100000"/>
                        </a:lnSpc>
                        <a:spcBef>
                          <a:spcPts val="380"/>
                        </a:spcBef>
                        <a:buClr>
                          <a:srgbClr val="000000"/>
                        </a:buClr>
                        <a:buFont typeface="Times New Roman"/>
                        <a:buChar char="•"/>
                        <a:tabLst>
                          <a:tab pos="680085" algn="l"/>
                          <a:tab pos="712470" algn="l"/>
                        </a:tabLst>
                      </a:pPr>
                      <a:r>
                        <a:rPr sz="2800" dirty="0">
                          <a:solidFill>
                            <a:schemeClr val="tx1"/>
                          </a:solidFill>
                          <a:latin typeface="Arial"/>
                          <a:cs typeface="Arial"/>
                        </a:rPr>
                        <a:t>(w</a:t>
                      </a:r>
                      <a:r>
                        <a:rPr sz="2400" baseline="-31531" dirty="0">
                          <a:solidFill>
                            <a:schemeClr val="tx1"/>
                          </a:solidFill>
                          <a:latin typeface="Arial"/>
                          <a:cs typeface="Arial"/>
                        </a:rPr>
                        <a:t>0</a:t>
                      </a:r>
                      <a:endParaRPr sz="2400" baseline="-31531">
                        <a:solidFill>
                          <a:schemeClr val="tx1"/>
                        </a:solidFill>
                        <a:latin typeface="Arial"/>
                        <a:cs typeface="Arial"/>
                      </a:endParaRPr>
                    </a:p>
                  </a:txBody>
                  <a:tcPr marL="0" marR="0" marT="43762" marB="0"/>
                </a:tc>
                <a:tc>
                  <a:txBody>
                    <a:bodyPr/>
                    <a:lstStyle/>
                    <a:p>
                      <a:pPr algn="ctr">
                        <a:lnSpc>
                          <a:spcPct val="100000"/>
                        </a:lnSpc>
                        <a:spcBef>
                          <a:spcPts val="380"/>
                        </a:spcBef>
                      </a:pPr>
                      <a:r>
                        <a:rPr sz="2800" dirty="0">
                          <a:solidFill>
                            <a:schemeClr val="tx1"/>
                          </a:solidFill>
                          <a:latin typeface="Arial"/>
                          <a:cs typeface="Arial"/>
                        </a:rPr>
                        <a:t>= </a:t>
                      </a:r>
                      <a:r>
                        <a:rPr sz="2800" spc="-10" dirty="0">
                          <a:solidFill>
                            <a:schemeClr val="tx1"/>
                          </a:solidFill>
                          <a:latin typeface="Arial"/>
                          <a:cs typeface="Arial"/>
                        </a:rPr>
                        <a:t>3.23,</a:t>
                      </a:r>
                      <a:r>
                        <a:rPr sz="2800" spc="-70" dirty="0">
                          <a:solidFill>
                            <a:schemeClr val="tx1"/>
                          </a:solidFill>
                          <a:latin typeface="Arial"/>
                          <a:cs typeface="Arial"/>
                        </a:rPr>
                        <a:t> </a:t>
                      </a:r>
                      <a:r>
                        <a:rPr sz="2800" dirty="0">
                          <a:solidFill>
                            <a:schemeClr val="tx1"/>
                          </a:solidFill>
                          <a:latin typeface="Arial"/>
                          <a:cs typeface="Arial"/>
                        </a:rPr>
                        <a:t>w</a:t>
                      </a:r>
                      <a:r>
                        <a:rPr sz="2400" baseline="-31531" dirty="0">
                          <a:solidFill>
                            <a:schemeClr val="tx1"/>
                          </a:solidFill>
                          <a:latin typeface="Arial"/>
                          <a:cs typeface="Arial"/>
                        </a:rPr>
                        <a:t>1</a:t>
                      </a:r>
                      <a:endParaRPr sz="2400" baseline="-31531">
                        <a:solidFill>
                          <a:schemeClr val="tx1"/>
                        </a:solidFill>
                        <a:latin typeface="Arial"/>
                        <a:cs typeface="Arial"/>
                      </a:endParaRPr>
                    </a:p>
                  </a:txBody>
                  <a:tcPr marL="0" marR="0" marT="43762" marB="0"/>
                </a:tc>
                <a:tc>
                  <a:txBody>
                    <a:bodyPr/>
                    <a:lstStyle/>
                    <a:p>
                      <a:pPr marL="56515">
                        <a:lnSpc>
                          <a:spcPct val="100000"/>
                        </a:lnSpc>
                        <a:spcBef>
                          <a:spcPts val="380"/>
                        </a:spcBef>
                      </a:pPr>
                      <a:r>
                        <a:rPr sz="2800" dirty="0">
                          <a:solidFill>
                            <a:schemeClr val="tx1"/>
                          </a:solidFill>
                          <a:latin typeface="Arial"/>
                          <a:cs typeface="Arial"/>
                        </a:rPr>
                        <a:t>= </a:t>
                      </a:r>
                      <a:r>
                        <a:rPr sz="2800" spc="-5" dirty="0">
                          <a:solidFill>
                            <a:schemeClr val="tx1"/>
                          </a:solidFill>
                          <a:latin typeface="Arial"/>
                          <a:cs typeface="Arial"/>
                        </a:rPr>
                        <a:t>1.04, w</a:t>
                      </a:r>
                      <a:r>
                        <a:rPr sz="2400" spc="-7" baseline="-31531" dirty="0">
                          <a:solidFill>
                            <a:schemeClr val="tx1"/>
                          </a:solidFill>
                          <a:latin typeface="Arial"/>
                          <a:cs typeface="Arial"/>
                        </a:rPr>
                        <a:t>2 </a:t>
                      </a:r>
                      <a:r>
                        <a:rPr sz="2800" dirty="0">
                          <a:solidFill>
                            <a:schemeClr val="tx1"/>
                          </a:solidFill>
                          <a:latin typeface="Arial"/>
                          <a:cs typeface="Arial"/>
                        </a:rPr>
                        <a:t>= </a:t>
                      </a:r>
                      <a:r>
                        <a:rPr sz="2800" spc="-5" dirty="0">
                          <a:solidFill>
                            <a:schemeClr val="tx1"/>
                          </a:solidFill>
                          <a:latin typeface="Arial"/>
                          <a:cs typeface="Arial"/>
                        </a:rPr>
                        <a:t>4.55, </a:t>
                      </a:r>
                      <a:r>
                        <a:rPr sz="2800" dirty="0">
                          <a:solidFill>
                            <a:schemeClr val="tx1"/>
                          </a:solidFill>
                          <a:latin typeface="Arial"/>
                          <a:cs typeface="Arial"/>
                        </a:rPr>
                        <a:t>..., </a:t>
                      </a:r>
                      <a:r>
                        <a:rPr sz="2800" spc="5" dirty="0">
                          <a:solidFill>
                            <a:schemeClr val="tx1"/>
                          </a:solidFill>
                          <a:latin typeface="Arial"/>
                          <a:cs typeface="Arial"/>
                        </a:rPr>
                        <a:t>w</a:t>
                      </a:r>
                      <a:r>
                        <a:rPr sz="2400" spc="7" baseline="-31531" dirty="0">
                          <a:solidFill>
                            <a:schemeClr val="tx1"/>
                          </a:solidFill>
                          <a:latin typeface="Arial"/>
                          <a:cs typeface="Arial"/>
                        </a:rPr>
                        <a:t>6 </a:t>
                      </a:r>
                      <a:r>
                        <a:rPr sz="2800" dirty="0">
                          <a:solidFill>
                            <a:schemeClr val="tx1"/>
                          </a:solidFill>
                          <a:latin typeface="Arial"/>
                          <a:cs typeface="Arial"/>
                        </a:rPr>
                        <a:t>=</a:t>
                      </a:r>
                      <a:r>
                        <a:rPr sz="2800" spc="-365" dirty="0">
                          <a:solidFill>
                            <a:schemeClr val="tx1"/>
                          </a:solidFill>
                          <a:latin typeface="Arial"/>
                          <a:cs typeface="Arial"/>
                        </a:rPr>
                        <a:t> </a:t>
                      </a:r>
                      <a:r>
                        <a:rPr sz="2800" spc="-10" dirty="0">
                          <a:solidFill>
                            <a:schemeClr val="tx1"/>
                          </a:solidFill>
                          <a:latin typeface="Arial"/>
                          <a:cs typeface="Arial"/>
                        </a:rPr>
                        <a:t>0.78)</a:t>
                      </a:r>
                      <a:endParaRPr sz="2800" dirty="0">
                        <a:solidFill>
                          <a:schemeClr val="tx1"/>
                        </a:solidFill>
                        <a:latin typeface="Arial"/>
                        <a:cs typeface="Arial"/>
                      </a:endParaRPr>
                    </a:p>
                  </a:txBody>
                  <a:tcPr marL="0" marR="0" marT="43762" marB="0"/>
                </a:tc>
              </a:tr>
            </a:tbl>
          </a:graphicData>
        </a:graphic>
      </p:graphicFrame>
      <p:sp>
        <p:nvSpPr>
          <p:cNvPr id="4" name="object 4"/>
          <p:cNvSpPr txBox="1"/>
          <p:nvPr/>
        </p:nvSpPr>
        <p:spPr>
          <a:xfrm>
            <a:off x="479081" y="4512691"/>
            <a:ext cx="152592" cy="458226"/>
          </a:xfrm>
          <a:prstGeom prst="rect">
            <a:avLst/>
          </a:prstGeom>
        </p:spPr>
        <p:txBody>
          <a:bodyPr vert="horz" wrap="square" lIns="0" tIns="11516" rIns="0" bIns="0" rtlCol="0">
            <a:spAutoFit/>
          </a:bodyPr>
          <a:lstStyle/>
          <a:p>
            <a:pPr marL="11516">
              <a:spcBef>
                <a:spcPts val="91"/>
              </a:spcBef>
            </a:pPr>
            <a:r>
              <a:rPr sz="2902" dirty="0">
                <a:latin typeface="Times New Roman"/>
                <a:cs typeface="Times New Roman"/>
              </a:rPr>
              <a:t>•</a:t>
            </a:r>
            <a:endParaRPr sz="2902">
              <a:latin typeface="Times New Roman"/>
              <a:cs typeface="Times New Roman"/>
            </a:endParaRPr>
          </a:p>
        </p:txBody>
      </p:sp>
      <p:sp>
        <p:nvSpPr>
          <p:cNvPr id="5" name="object 5"/>
          <p:cNvSpPr txBox="1"/>
          <p:nvPr/>
        </p:nvSpPr>
        <p:spPr>
          <a:xfrm>
            <a:off x="1096358" y="4534572"/>
            <a:ext cx="6759535" cy="871904"/>
          </a:xfrm>
          <a:prstGeom prst="rect">
            <a:avLst/>
          </a:prstGeom>
        </p:spPr>
        <p:txBody>
          <a:bodyPr vert="horz" wrap="square" lIns="0" tIns="50672" rIns="0" bIns="0" rtlCol="0">
            <a:spAutoFit/>
          </a:bodyPr>
          <a:lstStyle/>
          <a:p>
            <a:pPr marL="11516" marR="4607">
              <a:lnSpc>
                <a:spcPts val="3237"/>
              </a:lnSpc>
              <a:spcBef>
                <a:spcPts val="399"/>
              </a:spcBef>
            </a:pPr>
            <a:r>
              <a:rPr sz="2902" spc="-5" dirty="0">
                <a:solidFill>
                  <a:srgbClr val="FF0000"/>
                </a:solidFill>
              </a:rPr>
              <a:t>Searching hypothesis space for best fit </a:t>
            </a:r>
            <a:r>
              <a:rPr sz="2902" dirty="0">
                <a:solidFill>
                  <a:srgbClr val="FF0000"/>
                </a:solidFill>
              </a:rPr>
              <a:t>to  </a:t>
            </a:r>
            <a:r>
              <a:rPr sz="2902" spc="-5" dirty="0">
                <a:solidFill>
                  <a:srgbClr val="FF0000"/>
                </a:solidFill>
              </a:rPr>
              <a:t>observed </a:t>
            </a:r>
            <a:r>
              <a:rPr sz="2902" spc="-9" dirty="0">
                <a:solidFill>
                  <a:srgbClr val="FF0000"/>
                </a:solidFill>
              </a:rPr>
              <a:t>training</a:t>
            </a:r>
            <a:r>
              <a:rPr sz="2902" spc="-14" dirty="0">
                <a:solidFill>
                  <a:srgbClr val="FF0000"/>
                </a:solidFill>
              </a:rPr>
              <a:t> </a:t>
            </a:r>
            <a:r>
              <a:rPr sz="2902" spc="-9" dirty="0">
                <a:solidFill>
                  <a:srgbClr val="FF0000"/>
                </a:solidFill>
              </a:rPr>
              <a:t>data.</a:t>
            </a:r>
            <a:endParaRPr sz="2902" dirty="0"/>
          </a:p>
        </p:txBody>
      </p:sp>
    </p:spTree>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p:nvPr/>
        </p:nvSpPr>
        <p:spPr>
          <a:xfrm>
            <a:off x="973356" y="1323833"/>
            <a:ext cx="7133413" cy="5210066"/>
          </a:xfrm>
          <a:prstGeom prst="rect">
            <a:avLst/>
          </a:prstGeom>
          <a:blipFill>
            <a:blip r:embed="rId2" cstate="print"/>
            <a:stretch>
              <a:fillRect/>
            </a:stretch>
          </a:blipFill>
        </p:spPr>
        <p:txBody>
          <a:bodyPr wrap="square" lIns="0" tIns="0" rIns="0" bIns="0" rtlCol="0"/>
          <a:lstStyle/>
          <a:p>
            <a:endParaRPr sz="1270"/>
          </a:p>
        </p:txBody>
      </p:sp>
    </p:spTree>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p:nvPr/>
        </p:nvSpPr>
        <p:spPr>
          <a:xfrm>
            <a:off x="1091752" y="1450486"/>
            <a:ext cx="7013471" cy="3990423"/>
          </a:xfrm>
          <a:prstGeom prst="rect">
            <a:avLst/>
          </a:prstGeom>
          <a:blipFill>
            <a:blip r:embed="rId2" cstate="print"/>
            <a:stretch>
              <a:fillRect/>
            </a:stretch>
          </a:blipFill>
        </p:spPr>
        <p:txBody>
          <a:bodyPr wrap="square" lIns="0" tIns="0" rIns="0" bIns="0" rtlCol="0"/>
          <a:lstStyle/>
          <a:p>
            <a:endParaRPr sz="1270"/>
          </a:p>
        </p:txBody>
      </p:sp>
    </p:spTree>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p:nvPr/>
        </p:nvSpPr>
        <p:spPr>
          <a:xfrm>
            <a:off x="1009934" y="764275"/>
            <a:ext cx="6782938" cy="5795993"/>
          </a:xfrm>
          <a:prstGeom prst="rect">
            <a:avLst/>
          </a:prstGeom>
          <a:blipFill>
            <a:blip r:embed="rId2" cstate="print"/>
            <a:stretch>
              <a:fillRect/>
            </a:stretch>
          </a:blipFill>
        </p:spPr>
        <p:txBody>
          <a:bodyPr wrap="square" lIns="0" tIns="0" rIns="0" bIns="0" rtlCol="0"/>
          <a:lstStyle/>
          <a:p>
            <a:endParaRPr sz="1270"/>
          </a:p>
        </p:txBody>
      </p:sp>
    </p:spTree>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Shape 1348"/>
        <p:cNvGrpSpPr/>
        <p:nvPr/>
      </p:nvGrpSpPr>
      <p:grpSpPr>
        <a:xfrm>
          <a:off x="0" y="0"/>
          <a:ext cx="0" cy="0"/>
          <a:chOff x="0" y="0"/>
          <a:chExt cx="0" cy="0"/>
        </a:xfrm>
      </p:grpSpPr>
      <p:sp>
        <p:nvSpPr>
          <p:cNvPr id="1349" name="Google Shape;1349;p64"/>
          <p:cNvSpPr txBox="1">
            <a:spLocks noGrp="1"/>
          </p:cNvSpPr>
          <p:nvPr>
            <p:ph type="title"/>
          </p:nvPr>
        </p:nvSpPr>
        <p:spPr>
          <a:xfrm>
            <a:off x="0" y="533400"/>
            <a:ext cx="9144000" cy="735874"/>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dk1"/>
              </a:buClr>
              <a:buSzPts val="4400"/>
              <a:buFont typeface="Calibri"/>
              <a:buNone/>
            </a:pPr>
            <a:r>
              <a:rPr lang="en-US" sz="4400" b="1">
                <a:latin typeface="Calibri"/>
                <a:ea typeface="Calibri"/>
                <a:cs typeface="Calibri"/>
                <a:sym typeface="Calibri"/>
              </a:rPr>
              <a:t>Final Design for Checkers Learning</a:t>
            </a:r>
            <a:endParaRPr/>
          </a:p>
        </p:txBody>
      </p:sp>
      <p:sp>
        <p:nvSpPr>
          <p:cNvPr id="1350" name="Google Shape;1350;p64"/>
          <p:cNvSpPr txBox="1">
            <a:spLocks noGrp="1"/>
          </p:cNvSpPr>
          <p:nvPr>
            <p:ph type="body" idx="1"/>
          </p:nvPr>
        </p:nvSpPr>
        <p:spPr>
          <a:xfrm>
            <a:off x="57730" y="1316767"/>
            <a:ext cx="8933869" cy="4800600"/>
          </a:xfrm>
          <a:prstGeom prst="rect">
            <a:avLst/>
          </a:prstGeom>
          <a:noFill/>
          <a:ln>
            <a:noFill/>
          </a:ln>
        </p:spPr>
        <p:txBody>
          <a:bodyPr spcFirstLastPara="1" wrap="square" lIns="91425" tIns="45700" rIns="91425" bIns="45700" anchor="t" anchorCtr="0">
            <a:noAutofit/>
          </a:bodyPr>
          <a:lstStyle/>
          <a:p>
            <a:pPr marL="342900" lvl="0" indent="-342900" algn="just" rtl="0">
              <a:spcBef>
                <a:spcPts val="0"/>
              </a:spcBef>
              <a:spcAft>
                <a:spcPts val="0"/>
              </a:spcAft>
              <a:buClr>
                <a:schemeClr val="dk1"/>
              </a:buClr>
              <a:buSzPts val="2600"/>
              <a:buChar char="•"/>
            </a:pPr>
            <a:r>
              <a:rPr lang="en-US" sz="2600" b="1"/>
              <a:t>The Performance Module (performance) </a:t>
            </a:r>
            <a:r>
              <a:rPr lang="en-US" sz="2600"/>
              <a:t>: Takes as input a new board and outputs a trace of the game it played against itself.</a:t>
            </a:r>
            <a:endParaRPr/>
          </a:p>
          <a:p>
            <a:pPr marL="342900" lvl="0" indent="-342900" algn="just" rtl="0">
              <a:spcBef>
                <a:spcPts val="520"/>
              </a:spcBef>
              <a:spcAft>
                <a:spcPts val="0"/>
              </a:spcAft>
              <a:buClr>
                <a:schemeClr val="dk1"/>
              </a:buClr>
              <a:buSzPts val="2600"/>
              <a:buChar char="•"/>
            </a:pPr>
            <a:r>
              <a:rPr lang="en-US" sz="2600" b="1"/>
              <a:t>The Critic (data generation) </a:t>
            </a:r>
            <a:r>
              <a:rPr lang="en-US" sz="2600"/>
              <a:t>: Takes as input the trace of a game and outputs a set of training examples of the target function </a:t>
            </a:r>
            <a:endParaRPr/>
          </a:p>
          <a:p>
            <a:pPr marL="342900" lvl="0" indent="-342900" algn="just" rtl="0">
              <a:spcBef>
                <a:spcPts val="520"/>
              </a:spcBef>
              <a:spcAft>
                <a:spcPts val="0"/>
              </a:spcAft>
              <a:buClr>
                <a:schemeClr val="dk1"/>
              </a:buClr>
              <a:buSzPts val="2600"/>
              <a:buChar char="•"/>
            </a:pPr>
            <a:r>
              <a:rPr lang="en-US" sz="2600" b="1"/>
              <a:t>The Generalizer (learner)</a:t>
            </a:r>
            <a:r>
              <a:rPr lang="en-US" sz="2600"/>
              <a:t>: Takes as input training examples and outputs a hypothesis which estimates the target function. </a:t>
            </a:r>
            <a:endParaRPr sz="2600"/>
          </a:p>
          <a:p>
            <a:pPr marL="342900" lvl="0" indent="-342900" algn="just" rtl="0">
              <a:spcBef>
                <a:spcPts val="520"/>
              </a:spcBef>
              <a:spcAft>
                <a:spcPts val="0"/>
              </a:spcAft>
              <a:buClr>
                <a:schemeClr val="dk1"/>
              </a:buClr>
              <a:buSzPts val="2600"/>
              <a:buChar char="•"/>
            </a:pPr>
            <a:r>
              <a:rPr lang="en-US" sz="2600" b="1"/>
              <a:t>The Experiment Generator (task):</a:t>
            </a:r>
            <a:r>
              <a:rPr lang="en-US" sz="2600"/>
              <a:t> Takes as input the current hypothesis (currently learned function) and outputs a new problem (an initial board state) for the performance system to explore</a:t>
            </a:r>
            <a:endParaRPr/>
          </a:p>
        </p:txBody>
      </p:sp>
    </p:spTree>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1363"/>
        <p:cNvGrpSpPr/>
        <p:nvPr/>
      </p:nvGrpSpPr>
      <p:grpSpPr>
        <a:xfrm>
          <a:off x="0" y="0"/>
          <a:ext cx="0" cy="0"/>
          <a:chOff x="0" y="0"/>
          <a:chExt cx="0" cy="0"/>
        </a:xfrm>
      </p:grpSpPr>
      <p:sp>
        <p:nvSpPr>
          <p:cNvPr id="1364" name="Google Shape;1364;p66"/>
          <p:cNvSpPr txBox="1">
            <a:spLocks noGrp="1"/>
          </p:cNvSpPr>
          <p:nvPr>
            <p:ph type="title"/>
          </p:nvPr>
        </p:nvSpPr>
        <p:spPr>
          <a:xfrm>
            <a:off x="83236" y="381000"/>
            <a:ext cx="4368000" cy="696000"/>
          </a:xfrm>
          <a:prstGeom prst="rect">
            <a:avLst/>
          </a:prstGeom>
          <a:noFill/>
          <a:ln>
            <a:noFill/>
          </a:ln>
        </p:spPr>
        <p:txBody>
          <a:bodyPr spcFirstLastPara="1" wrap="square" lIns="0" tIns="12700" rIns="0" bIns="0" anchor="t" anchorCtr="0">
            <a:noAutofit/>
          </a:bodyPr>
          <a:lstStyle/>
          <a:p>
            <a:pPr marL="12700" lvl="0" indent="0" algn="ctr" rtl="0">
              <a:lnSpc>
                <a:spcPct val="100000"/>
              </a:lnSpc>
              <a:spcBef>
                <a:spcPts val="0"/>
              </a:spcBef>
              <a:spcAft>
                <a:spcPts val="0"/>
              </a:spcAft>
              <a:buClr>
                <a:schemeClr val="dk1"/>
              </a:buClr>
              <a:buSzPts val="3600"/>
              <a:buFont typeface="Calibri"/>
              <a:buNone/>
            </a:pPr>
            <a:r>
              <a:rPr lang="en-US" sz="3600"/>
              <a:t>ML in a Nutshell</a:t>
            </a:r>
            <a:endParaRPr/>
          </a:p>
        </p:txBody>
      </p:sp>
      <p:sp>
        <p:nvSpPr>
          <p:cNvPr id="1365" name="Google Shape;1365;p66"/>
          <p:cNvSpPr txBox="1"/>
          <p:nvPr/>
        </p:nvSpPr>
        <p:spPr>
          <a:xfrm>
            <a:off x="457200" y="1514547"/>
            <a:ext cx="8211300" cy="4557900"/>
          </a:xfrm>
          <a:prstGeom prst="rect">
            <a:avLst/>
          </a:prstGeom>
          <a:noFill/>
          <a:ln>
            <a:noFill/>
          </a:ln>
        </p:spPr>
        <p:txBody>
          <a:bodyPr spcFirstLastPara="1" wrap="square" lIns="0" tIns="33000" rIns="0" bIns="0" anchor="t" anchorCtr="0">
            <a:noAutofit/>
          </a:bodyPr>
          <a:lstStyle/>
          <a:p>
            <a:pPr marL="355600" marR="756920" indent="-342900">
              <a:lnSpc>
                <a:spcPct val="119000"/>
              </a:lnSpc>
              <a:buSzPts val="3200"/>
              <a:buFont typeface="Arial"/>
              <a:buChar char="•"/>
            </a:pPr>
            <a:r>
              <a:rPr lang="en-US" sz="3200">
                <a:latin typeface="Trebuchet MS"/>
                <a:ea typeface="Trebuchet MS"/>
                <a:cs typeface="Trebuchet MS"/>
                <a:sym typeface="Trebuchet MS"/>
              </a:rPr>
              <a:t>Tens of thousands of machine learning  algorithms</a:t>
            </a:r>
            <a:endParaRPr sz="3200">
              <a:latin typeface="Trebuchet MS"/>
              <a:ea typeface="Trebuchet MS"/>
              <a:cs typeface="Trebuchet MS"/>
              <a:sym typeface="Trebuchet MS"/>
            </a:endParaRPr>
          </a:p>
          <a:p>
            <a:pPr marL="755650" lvl="1" indent="-285750">
              <a:spcBef>
                <a:spcPts val="640"/>
              </a:spcBef>
              <a:buSzPts val="2800"/>
              <a:buFont typeface="Arial"/>
              <a:buChar char="–"/>
            </a:pPr>
            <a:r>
              <a:rPr lang="en-US" sz="2800">
                <a:latin typeface="Trebuchet MS"/>
                <a:ea typeface="Trebuchet MS"/>
                <a:cs typeface="Trebuchet MS"/>
                <a:sym typeface="Trebuchet MS"/>
              </a:rPr>
              <a:t>Hundreds new every year</a:t>
            </a:r>
            <a:endParaRPr sz="2800">
              <a:latin typeface="Trebuchet MS"/>
              <a:ea typeface="Trebuchet MS"/>
              <a:cs typeface="Trebuchet MS"/>
              <a:sym typeface="Trebuchet MS"/>
            </a:endParaRPr>
          </a:p>
          <a:p>
            <a:pPr lvl="1">
              <a:spcBef>
                <a:spcPts val="25"/>
              </a:spcBef>
              <a:buSzPts val="4100"/>
            </a:pPr>
            <a:endParaRPr sz="4100">
              <a:latin typeface="Times New Roman"/>
              <a:ea typeface="Times New Roman"/>
              <a:cs typeface="Times New Roman"/>
              <a:sym typeface="Times New Roman"/>
            </a:endParaRPr>
          </a:p>
          <a:p>
            <a:pPr marL="355600" indent="-342900">
              <a:buSzPts val="3200"/>
              <a:buFont typeface="Arial"/>
              <a:buChar char="•"/>
            </a:pPr>
            <a:r>
              <a:rPr lang="en-US" sz="3200">
                <a:latin typeface="Trebuchet MS"/>
                <a:ea typeface="Trebuchet MS"/>
                <a:cs typeface="Trebuchet MS"/>
                <a:sym typeface="Trebuchet MS"/>
              </a:rPr>
              <a:t>Every ML algorithm has three components</a:t>
            </a:r>
            <a:endParaRPr sz="3200">
              <a:latin typeface="Trebuchet MS"/>
              <a:ea typeface="Trebuchet MS"/>
              <a:cs typeface="Trebuchet MS"/>
              <a:sym typeface="Trebuchet MS"/>
            </a:endParaRPr>
          </a:p>
          <a:p>
            <a:pPr marL="755650" lvl="1" indent="-285750">
              <a:spcBef>
                <a:spcPts val="660"/>
              </a:spcBef>
              <a:buClr>
                <a:srgbClr val="4A86E8"/>
              </a:buClr>
              <a:buSzPts val="2800"/>
              <a:buFont typeface="Arial"/>
              <a:buChar char="–"/>
            </a:pPr>
            <a:r>
              <a:rPr lang="en-US" sz="2800" b="1">
                <a:solidFill>
                  <a:srgbClr val="4A86E8"/>
                </a:solidFill>
                <a:latin typeface="Trebuchet MS"/>
                <a:ea typeface="Trebuchet MS"/>
                <a:cs typeface="Trebuchet MS"/>
                <a:sym typeface="Trebuchet MS"/>
              </a:rPr>
              <a:t>Representation</a:t>
            </a:r>
            <a:endParaRPr sz="2800">
              <a:solidFill>
                <a:srgbClr val="4A86E8"/>
              </a:solidFill>
              <a:latin typeface="Trebuchet MS"/>
              <a:ea typeface="Trebuchet MS"/>
              <a:cs typeface="Trebuchet MS"/>
              <a:sym typeface="Trebuchet MS"/>
            </a:endParaRPr>
          </a:p>
          <a:p>
            <a:pPr marL="755650" lvl="1" indent="-285750">
              <a:spcBef>
                <a:spcPts val="740"/>
              </a:spcBef>
              <a:buClr>
                <a:srgbClr val="4A86E8"/>
              </a:buClr>
              <a:buSzPts val="2800"/>
              <a:buFont typeface="Arial"/>
              <a:buChar char="–"/>
            </a:pPr>
            <a:r>
              <a:rPr lang="en-US" sz="2800" b="1">
                <a:solidFill>
                  <a:srgbClr val="4A86E8"/>
                </a:solidFill>
                <a:latin typeface="Trebuchet MS"/>
                <a:ea typeface="Trebuchet MS"/>
                <a:cs typeface="Trebuchet MS"/>
                <a:sym typeface="Trebuchet MS"/>
              </a:rPr>
              <a:t>Optimization</a:t>
            </a:r>
            <a:endParaRPr sz="2800">
              <a:solidFill>
                <a:srgbClr val="4A86E8"/>
              </a:solidFill>
              <a:latin typeface="Trebuchet MS"/>
              <a:ea typeface="Trebuchet MS"/>
              <a:cs typeface="Trebuchet MS"/>
              <a:sym typeface="Trebuchet MS"/>
            </a:endParaRPr>
          </a:p>
          <a:p>
            <a:pPr marL="755650" lvl="1" indent="-285750">
              <a:spcBef>
                <a:spcPts val="640"/>
              </a:spcBef>
              <a:buClr>
                <a:srgbClr val="4A86E8"/>
              </a:buClr>
              <a:buSzPts val="2800"/>
              <a:buFont typeface="Arial"/>
              <a:buChar char="–"/>
            </a:pPr>
            <a:r>
              <a:rPr lang="en-US" sz="2800" b="1">
                <a:solidFill>
                  <a:srgbClr val="4A86E8"/>
                </a:solidFill>
                <a:latin typeface="Trebuchet MS"/>
                <a:ea typeface="Trebuchet MS"/>
                <a:cs typeface="Trebuchet MS"/>
                <a:sym typeface="Trebuchet MS"/>
              </a:rPr>
              <a:t>Evaluation</a:t>
            </a:r>
            <a:endParaRPr sz="2800">
              <a:solidFill>
                <a:srgbClr val="4A86E8"/>
              </a:solidFill>
              <a:latin typeface="Trebuchet MS"/>
              <a:ea typeface="Trebuchet MS"/>
              <a:cs typeface="Trebuchet MS"/>
              <a:sym typeface="Trebuchet MS"/>
            </a:endParaRPr>
          </a:p>
        </p:txBody>
      </p:sp>
      <p:sp>
        <p:nvSpPr>
          <p:cNvPr id="1366" name="Google Shape;1366;p66"/>
          <p:cNvSpPr txBox="1"/>
          <p:nvPr/>
        </p:nvSpPr>
        <p:spPr>
          <a:xfrm>
            <a:off x="78754" y="6569500"/>
            <a:ext cx="2825400" cy="238800"/>
          </a:xfrm>
          <a:prstGeom prst="rect">
            <a:avLst/>
          </a:prstGeom>
          <a:noFill/>
          <a:ln>
            <a:noFill/>
          </a:ln>
        </p:spPr>
        <p:txBody>
          <a:bodyPr spcFirstLastPara="1" wrap="square" lIns="0" tIns="12700" rIns="0" bIns="0" anchor="t" anchorCtr="0">
            <a:noAutofit/>
          </a:bodyPr>
          <a:lstStyle/>
          <a:p>
            <a:pPr marL="12700">
              <a:buSzPts val="1400"/>
            </a:pPr>
            <a:r>
              <a:rPr lang="en-US">
                <a:latin typeface="Trebuchet MS"/>
                <a:ea typeface="Trebuchet MS"/>
                <a:cs typeface="Trebuchet MS"/>
                <a:sym typeface="Trebuchet MS"/>
              </a:rPr>
              <a:t>Slide credit: Pedro Domingos</a:t>
            </a:r>
            <a:endParaRPr>
              <a:latin typeface="Trebuchet MS"/>
              <a:ea typeface="Trebuchet MS"/>
              <a:cs typeface="Trebuchet MS"/>
              <a:sym typeface="Trebuchet MS"/>
            </a:endParaRPr>
          </a:p>
        </p:txBody>
      </p:sp>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1370"/>
        <p:cNvGrpSpPr/>
        <p:nvPr/>
      </p:nvGrpSpPr>
      <p:grpSpPr>
        <a:xfrm>
          <a:off x="0" y="0"/>
          <a:ext cx="0" cy="0"/>
          <a:chOff x="0" y="0"/>
          <a:chExt cx="0" cy="0"/>
        </a:xfrm>
      </p:grpSpPr>
      <p:sp>
        <p:nvSpPr>
          <p:cNvPr id="1371" name="Google Shape;1371;p67"/>
          <p:cNvSpPr txBox="1">
            <a:spLocks noGrp="1"/>
          </p:cNvSpPr>
          <p:nvPr>
            <p:ph type="title"/>
          </p:nvPr>
        </p:nvSpPr>
        <p:spPr>
          <a:xfrm>
            <a:off x="105646" y="608371"/>
            <a:ext cx="3178800" cy="696000"/>
          </a:xfrm>
          <a:prstGeom prst="rect">
            <a:avLst/>
          </a:prstGeom>
          <a:noFill/>
          <a:ln>
            <a:noFill/>
          </a:ln>
        </p:spPr>
        <p:txBody>
          <a:bodyPr spcFirstLastPara="1" wrap="square" lIns="0" tIns="12700" rIns="0" bIns="0" anchor="t" anchorCtr="0">
            <a:noAutofit/>
          </a:bodyPr>
          <a:lstStyle/>
          <a:p>
            <a:pPr marL="12700" lvl="0" indent="0" algn="l" rtl="0">
              <a:lnSpc>
                <a:spcPct val="100000"/>
              </a:lnSpc>
              <a:spcBef>
                <a:spcPts val="0"/>
              </a:spcBef>
              <a:spcAft>
                <a:spcPts val="0"/>
              </a:spcAft>
              <a:buClr>
                <a:schemeClr val="dk1"/>
              </a:buClr>
              <a:buSzPts val="3200"/>
              <a:buFont typeface="Calibri"/>
              <a:buNone/>
            </a:pPr>
            <a:r>
              <a:rPr lang="en-US"/>
              <a:t>Evaluation</a:t>
            </a:r>
            <a:endParaRPr/>
          </a:p>
        </p:txBody>
      </p:sp>
      <p:sp>
        <p:nvSpPr>
          <p:cNvPr id="1372" name="Google Shape;1372;p67"/>
          <p:cNvSpPr txBox="1"/>
          <p:nvPr/>
        </p:nvSpPr>
        <p:spPr>
          <a:xfrm>
            <a:off x="666476" y="1447800"/>
            <a:ext cx="4266900" cy="4300200"/>
          </a:xfrm>
          <a:prstGeom prst="rect">
            <a:avLst/>
          </a:prstGeom>
          <a:noFill/>
          <a:ln>
            <a:noFill/>
          </a:ln>
        </p:spPr>
        <p:txBody>
          <a:bodyPr spcFirstLastPara="1" wrap="square" lIns="0" tIns="12700" rIns="0" bIns="0" anchor="t" anchorCtr="0">
            <a:noAutofit/>
          </a:bodyPr>
          <a:lstStyle/>
          <a:p>
            <a:pPr marL="355600" indent="-342900">
              <a:buSzPts val="2800"/>
              <a:buFont typeface="Arial"/>
              <a:buChar char="•"/>
            </a:pPr>
            <a:r>
              <a:rPr lang="en-US" sz="2800">
                <a:latin typeface="Trebuchet MS"/>
                <a:ea typeface="Trebuchet MS"/>
                <a:cs typeface="Trebuchet MS"/>
                <a:sym typeface="Trebuchet MS"/>
              </a:rPr>
              <a:t>Accuracy</a:t>
            </a:r>
            <a:endParaRPr sz="2800">
              <a:latin typeface="Trebuchet MS"/>
              <a:ea typeface="Trebuchet MS"/>
              <a:cs typeface="Trebuchet MS"/>
              <a:sym typeface="Trebuchet MS"/>
            </a:endParaRPr>
          </a:p>
          <a:p>
            <a:pPr marL="355600" indent="-342900">
              <a:lnSpc>
                <a:spcPct val="119000"/>
              </a:lnSpc>
              <a:spcBef>
                <a:spcPts val="40"/>
              </a:spcBef>
              <a:buSzPts val="2800"/>
              <a:buFont typeface="Arial"/>
              <a:buChar char="•"/>
            </a:pPr>
            <a:r>
              <a:rPr lang="en-US" sz="2800">
                <a:latin typeface="Trebuchet MS"/>
                <a:ea typeface="Trebuchet MS"/>
                <a:cs typeface="Trebuchet MS"/>
                <a:sym typeface="Trebuchet MS"/>
              </a:rPr>
              <a:t>Precision and recall</a:t>
            </a:r>
            <a:endParaRPr sz="2800">
              <a:latin typeface="Trebuchet MS"/>
              <a:ea typeface="Trebuchet MS"/>
              <a:cs typeface="Trebuchet MS"/>
              <a:sym typeface="Trebuchet MS"/>
            </a:endParaRPr>
          </a:p>
          <a:p>
            <a:pPr marL="355600" indent="-342900">
              <a:lnSpc>
                <a:spcPct val="119000"/>
              </a:lnSpc>
              <a:buSzPts val="2800"/>
              <a:buFont typeface="Arial"/>
              <a:buChar char="•"/>
            </a:pPr>
            <a:r>
              <a:rPr lang="en-US" sz="2800">
                <a:latin typeface="Trebuchet MS"/>
                <a:ea typeface="Trebuchet MS"/>
                <a:cs typeface="Trebuchet MS"/>
                <a:sym typeface="Trebuchet MS"/>
              </a:rPr>
              <a:t>Squared error</a:t>
            </a:r>
            <a:endParaRPr sz="2800">
              <a:latin typeface="Trebuchet MS"/>
              <a:ea typeface="Trebuchet MS"/>
              <a:cs typeface="Trebuchet MS"/>
              <a:sym typeface="Trebuchet MS"/>
            </a:endParaRPr>
          </a:p>
          <a:p>
            <a:pPr marL="355600" indent="-342900">
              <a:spcBef>
                <a:spcPts val="40"/>
              </a:spcBef>
              <a:buSzPts val="2800"/>
              <a:buFont typeface="Arial"/>
              <a:buChar char="•"/>
            </a:pPr>
            <a:r>
              <a:rPr lang="en-US" sz="2800">
                <a:latin typeface="Trebuchet MS"/>
                <a:ea typeface="Trebuchet MS"/>
                <a:cs typeface="Trebuchet MS"/>
                <a:sym typeface="Trebuchet MS"/>
              </a:rPr>
              <a:t>Likelihood</a:t>
            </a:r>
            <a:endParaRPr sz="2800">
              <a:latin typeface="Trebuchet MS"/>
              <a:ea typeface="Trebuchet MS"/>
              <a:cs typeface="Trebuchet MS"/>
              <a:sym typeface="Trebuchet MS"/>
            </a:endParaRPr>
          </a:p>
          <a:p>
            <a:pPr marL="355600" indent="-342900">
              <a:lnSpc>
                <a:spcPct val="119000"/>
              </a:lnSpc>
              <a:spcBef>
                <a:spcPts val="40"/>
              </a:spcBef>
              <a:buSzPts val="2800"/>
              <a:buFont typeface="Arial"/>
              <a:buChar char="•"/>
            </a:pPr>
            <a:r>
              <a:rPr lang="en-US" sz="2800">
                <a:latin typeface="Trebuchet MS"/>
                <a:ea typeface="Trebuchet MS"/>
                <a:cs typeface="Trebuchet MS"/>
                <a:sym typeface="Trebuchet MS"/>
              </a:rPr>
              <a:t>Posterior probability</a:t>
            </a:r>
            <a:endParaRPr sz="2800">
              <a:latin typeface="Trebuchet MS"/>
              <a:ea typeface="Trebuchet MS"/>
              <a:cs typeface="Trebuchet MS"/>
              <a:sym typeface="Trebuchet MS"/>
            </a:endParaRPr>
          </a:p>
          <a:p>
            <a:pPr marL="355600" indent="-342900">
              <a:lnSpc>
                <a:spcPct val="119000"/>
              </a:lnSpc>
              <a:buSzPts val="2800"/>
              <a:buFont typeface="Arial"/>
              <a:buChar char="•"/>
            </a:pPr>
            <a:r>
              <a:rPr lang="en-US" sz="2800">
                <a:latin typeface="Trebuchet MS"/>
                <a:ea typeface="Trebuchet MS"/>
                <a:cs typeface="Trebuchet MS"/>
                <a:sym typeface="Trebuchet MS"/>
              </a:rPr>
              <a:t>Cost / Utility</a:t>
            </a:r>
            <a:endParaRPr sz="2800">
              <a:latin typeface="Trebuchet MS"/>
              <a:ea typeface="Trebuchet MS"/>
              <a:cs typeface="Trebuchet MS"/>
              <a:sym typeface="Trebuchet MS"/>
            </a:endParaRPr>
          </a:p>
          <a:p>
            <a:pPr marL="355600" indent="-342900">
              <a:lnSpc>
                <a:spcPct val="119000"/>
              </a:lnSpc>
              <a:spcBef>
                <a:spcPts val="40"/>
              </a:spcBef>
              <a:buSzPts val="2800"/>
              <a:buFont typeface="Arial"/>
              <a:buChar char="•"/>
            </a:pPr>
            <a:r>
              <a:rPr lang="en-US" sz="2800">
                <a:latin typeface="Trebuchet MS"/>
                <a:ea typeface="Trebuchet MS"/>
                <a:cs typeface="Trebuchet MS"/>
                <a:sym typeface="Trebuchet MS"/>
              </a:rPr>
              <a:t>Margin</a:t>
            </a:r>
            <a:endParaRPr sz="2800">
              <a:latin typeface="Trebuchet MS"/>
              <a:ea typeface="Trebuchet MS"/>
              <a:cs typeface="Trebuchet MS"/>
              <a:sym typeface="Trebuchet MS"/>
            </a:endParaRPr>
          </a:p>
          <a:p>
            <a:pPr marL="355600" indent="-342900">
              <a:lnSpc>
                <a:spcPct val="119000"/>
              </a:lnSpc>
              <a:buSzPts val="2800"/>
              <a:buFont typeface="Arial"/>
              <a:buChar char="•"/>
            </a:pPr>
            <a:r>
              <a:rPr lang="en-US" sz="2800">
                <a:latin typeface="Trebuchet MS"/>
                <a:ea typeface="Trebuchet MS"/>
                <a:cs typeface="Trebuchet MS"/>
                <a:sym typeface="Trebuchet MS"/>
              </a:rPr>
              <a:t>Entropy</a:t>
            </a:r>
            <a:endParaRPr sz="2800">
              <a:latin typeface="Trebuchet MS"/>
              <a:ea typeface="Trebuchet MS"/>
              <a:cs typeface="Trebuchet MS"/>
              <a:sym typeface="Trebuchet MS"/>
            </a:endParaRPr>
          </a:p>
          <a:p>
            <a:pPr marL="355600" indent="-342900">
              <a:spcBef>
                <a:spcPts val="40"/>
              </a:spcBef>
              <a:buSzPts val="2800"/>
              <a:buFont typeface="Arial"/>
              <a:buChar char="•"/>
            </a:pPr>
            <a:r>
              <a:rPr lang="en-US" sz="2800">
                <a:latin typeface="Trebuchet MS"/>
                <a:ea typeface="Trebuchet MS"/>
                <a:cs typeface="Trebuchet MS"/>
                <a:sym typeface="Trebuchet MS"/>
              </a:rPr>
              <a:t>etc.</a:t>
            </a:r>
            <a:endParaRPr sz="2800">
              <a:latin typeface="Trebuchet MS"/>
              <a:ea typeface="Trebuchet MS"/>
              <a:cs typeface="Trebuchet MS"/>
              <a:sym typeface="Trebuchet MS"/>
            </a:endParaRPr>
          </a:p>
        </p:txBody>
      </p:sp>
      <p:sp>
        <p:nvSpPr>
          <p:cNvPr id="1373" name="Google Shape;1373;p67"/>
          <p:cNvSpPr txBox="1"/>
          <p:nvPr/>
        </p:nvSpPr>
        <p:spPr>
          <a:xfrm>
            <a:off x="78752" y="6569500"/>
            <a:ext cx="2535000" cy="238800"/>
          </a:xfrm>
          <a:prstGeom prst="rect">
            <a:avLst/>
          </a:prstGeom>
          <a:noFill/>
          <a:ln>
            <a:noFill/>
          </a:ln>
        </p:spPr>
        <p:txBody>
          <a:bodyPr spcFirstLastPara="1" wrap="square" lIns="0" tIns="12700" rIns="0" bIns="0" anchor="t" anchorCtr="0">
            <a:noAutofit/>
          </a:bodyPr>
          <a:lstStyle/>
          <a:p>
            <a:pPr marL="12700">
              <a:buSzPts val="1400"/>
            </a:pPr>
            <a:r>
              <a:rPr lang="en-US">
                <a:latin typeface="Trebuchet MS"/>
                <a:ea typeface="Trebuchet MS"/>
                <a:cs typeface="Trebuchet MS"/>
                <a:sym typeface="Trebuchet MS"/>
              </a:rPr>
              <a:t>Slide credit: Pedro Domingos</a:t>
            </a:r>
            <a:endParaRPr>
              <a:latin typeface="Trebuchet MS"/>
              <a:ea typeface="Trebuchet MS"/>
              <a:cs typeface="Trebuchet MS"/>
              <a:sym typeface="Trebuchet MS"/>
            </a:endParaRPr>
          </a:p>
        </p:txBody>
      </p:sp>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1378"/>
        <p:cNvGrpSpPr/>
        <p:nvPr/>
      </p:nvGrpSpPr>
      <p:grpSpPr>
        <a:xfrm>
          <a:off x="0" y="0"/>
          <a:ext cx="0" cy="0"/>
          <a:chOff x="0" y="0"/>
          <a:chExt cx="0" cy="0"/>
        </a:xfrm>
      </p:grpSpPr>
      <p:sp>
        <p:nvSpPr>
          <p:cNvPr id="1379" name="Google Shape;1379;p68"/>
          <p:cNvSpPr txBox="1">
            <a:spLocks noGrp="1"/>
          </p:cNvSpPr>
          <p:nvPr>
            <p:ph type="title"/>
          </p:nvPr>
        </p:nvSpPr>
        <p:spPr>
          <a:xfrm>
            <a:off x="152400" y="533400"/>
            <a:ext cx="8229600" cy="639762"/>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dk1"/>
              </a:buClr>
              <a:buSzPts val="4400"/>
              <a:buFont typeface="Calibri"/>
              <a:buNone/>
            </a:pPr>
            <a:r>
              <a:rPr lang="en-US"/>
              <a:t>Evaluating Performance</a:t>
            </a:r>
            <a:endParaRPr/>
          </a:p>
        </p:txBody>
      </p:sp>
      <p:sp>
        <p:nvSpPr>
          <p:cNvPr id="1380" name="Google Shape;1380;p68"/>
          <p:cNvSpPr txBox="1">
            <a:spLocks noGrp="1"/>
          </p:cNvSpPr>
          <p:nvPr>
            <p:ph type="body" idx="1"/>
          </p:nvPr>
        </p:nvSpPr>
        <p:spPr>
          <a:xfrm>
            <a:off x="457200" y="1600200"/>
            <a:ext cx="8229600" cy="4526100"/>
          </a:xfrm>
          <a:prstGeom prst="rect">
            <a:avLst/>
          </a:prstGeom>
          <a:noFill/>
          <a:ln>
            <a:noFill/>
          </a:ln>
        </p:spPr>
        <p:txBody>
          <a:bodyPr spcFirstLastPara="1" wrap="square" lIns="91425" tIns="45700" rIns="91425" bIns="45700" anchor="t" anchorCtr="0">
            <a:noAutofit/>
          </a:bodyPr>
          <a:lstStyle/>
          <a:p>
            <a:pPr marL="342900" lvl="0" indent="-342900" algn="l" rtl="0">
              <a:lnSpc>
                <a:spcPct val="90000"/>
              </a:lnSpc>
              <a:spcBef>
                <a:spcPts val="0"/>
              </a:spcBef>
              <a:spcAft>
                <a:spcPts val="0"/>
              </a:spcAft>
              <a:buClr>
                <a:schemeClr val="dk1"/>
              </a:buClr>
              <a:buSzPts val="3200"/>
              <a:buChar char="•"/>
            </a:pPr>
            <a:r>
              <a:rPr lang="en-US"/>
              <a:t>If </a:t>
            </a:r>
            <a:r>
              <a:rPr lang="en-US" i="1"/>
              <a:t>y </a:t>
            </a:r>
            <a:r>
              <a:rPr lang="en-US"/>
              <a:t>is discrete:</a:t>
            </a:r>
            <a:endParaRPr/>
          </a:p>
          <a:p>
            <a:pPr marL="742950" lvl="1" indent="-285750" algn="l" rtl="0">
              <a:lnSpc>
                <a:spcPct val="90000"/>
              </a:lnSpc>
              <a:spcBef>
                <a:spcPts val="480"/>
              </a:spcBef>
              <a:spcAft>
                <a:spcPts val="0"/>
              </a:spcAft>
              <a:buClr>
                <a:schemeClr val="dk1"/>
              </a:buClr>
              <a:buSzPts val="2400"/>
              <a:buChar char="–"/>
            </a:pPr>
            <a:r>
              <a:rPr lang="en-US" sz="2400"/>
              <a:t>Accuracy: # correctly classified / # all test examples</a:t>
            </a:r>
            <a:endParaRPr/>
          </a:p>
          <a:p>
            <a:pPr marL="742950" lvl="1" indent="-285750" algn="l" rtl="0">
              <a:lnSpc>
                <a:spcPct val="90000"/>
              </a:lnSpc>
              <a:spcBef>
                <a:spcPts val="480"/>
              </a:spcBef>
              <a:spcAft>
                <a:spcPts val="0"/>
              </a:spcAft>
              <a:buClr>
                <a:schemeClr val="dk1"/>
              </a:buClr>
              <a:buSzPts val="2400"/>
              <a:buChar char="–"/>
            </a:pPr>
            <a:r>
              <a:rPr lang="en-US" sz="2400"/>
              <a:t>Precision/recall</a:t>
            </a:r>
            <a:endParaRPr/>
          </a:p>
          <a:p>
            <a:pPr marL="1143000" lvl="2" indent="-228600" algn="l" rtl="0">
              <a:lnSpc>
                <a:spcPct val="90000"/>
              </a:lnSpc>
              <a:spcBef>
                <a:spcPts val="400"/>
              </a:spcBef>
              <a:spcAft>
                <a:spcPts val="0"/>
              </a:spcAft>
              <a:buClr>
                <a:schemeClr val="dk1"/>
              </a:buClr>
              <a:buSzPts val="2000"/>
              <a:buChar char="•"/>
            </a:pPr>
            <a:r>
              <a:rPr lang="en-US" sz="2000"/>
              <a:t>True Positive, False Positive, True Negative, False Negative</a:t>
            </a:r>
            <a:endParaRPr/>
          </a:p>
          <a:p>
            <a:pPr marL="1143000" lvl="2" indent="-228600" algn="l" rtl="0">
              <a:lnSpc>
                <a:spcPct val="90000"/>
              </a:lnSpc>
              <a:spcBef>
                <a:spcPts val="400"/>
              </a:spcBef>
              <a:spcAft>
                <a:spcPts val="0"/>
              </a:spcAft>
              <a:buClr>
                <a:schemeClr val="dk1"/>
              </a:buClr>
              <a:buSzPts val="2000"/>
              <a:buChar char="•"/>
            </a:pPr>
            <a:r>
              <a:rPr lang="en-US" sz="2000" b="1"/>
              <a:t>P</a:t>
            </a:r>
            <a:r>
              <a:rPr lang="en-US" sz="2000"/>
              <a:t>recision = TP / (TP + FP) = # predicted </a:t>
            </a:r>
            <a:r>
              <a:rPr lang="en-US" sz="2000">
                <a:solidFill>
                  <a:srgbClr val="FF0000"/>
                </a:solidFill>
              </a:rPr>
              <a:t>true</a:t>
            </a:r>
            <a:r>
              <a:rPr lang="en-US" sz="2000"/>
              <a:t> pos / # predicted pos</a:t>
            </a:r>
            <a:endParaRPr/>
          </a:p>
          <a:p>
            <a:pPr marL="1143000" lvl="2" indent="-228600" algn="l" rtl="0">
              <a:lnSpc>
                <a:spcPct val="90000"/>
              </a:lnSpc>
              <a:spcBef>
                <a:spcPts val="400"/>
              </a:spcBef>
              <a:spcAft>
                <a:spcPts val="0"/>
              </a:spcAft>
              <a:buClr>
                <a:schemeClr val="dk1"/>
              </a:buClr>
              <a:buSzPts val="2000"/>
              <a:buChar char="•"/>
            </a:pPr>
            <a:r>
              <a:rPr lang="en-US" sz="2000" b="1"/>
              <a:t>R</a:t>
            </a:r>
            <a:r>
              <a:rPr lang="en-US" sz="2000"/>
              <a:t>ecall = TP / (TP + FN) = # </a:t>
            </a:r>
            <a:r>
              <a:rPr lang="en-US" sz="2000">
                <a:solidFill>
                  <a:srgbClr val="FF0000"/>
                </a:solidFill>
              </a:rPr>
              <a:t>predicted</a:t>
            </a:r>
            <a:r>
              <a:rPr lang="en-US" sz="2000"/>
              <a:t> true pos / # true pos</a:t>
            </a:r>
            <a:endParaRPr/>
          </a:p>
          <a:p>
            <a:pPr marL="742950" lvl="1" indent="-285750" algn="l" rtl="0">
              <a:lnSpc>
                <a:spcPct val="90000"/>
              </a:lnSpc>
              <a:spcBef>
                <a:spcPts val="480"/>
              </a:spcBef>
              <a:spcAft>
                <a:spcPts val="0"/>
              </a:spcAft>
              <a:buClr>
                <a:schemeClr val="dk1"/>
              </a:buClr>
              <a:buSzPts val="2400"/>
              <a:buChar char="–"/>
            </a:pPr>
            <a:r>
              <a:rPr lang="en-US" sz="2400"/>
              <a:t>F-measure </a:t>
            </a:r>
            <a:endParaRPr/>
          </a:p>
          <a:p>
            <a:pPr marL="857250" lvl="2" indent="0" algn="l" rtl="0">
              <a:lnSpc>
                <a:spcPct val="90000"/>
              </a:lnSpc>
              <a:spcBef>
                <a:spcPts val="400"/>
              </a:spcBef>
              <a:spcAft>
                <a:spcPts val="0"/>
              </a:spcAft>
              <a:buClr>
                <a:schemeClr val="dk1"/>
              </a:buClr>
              <a:buSzPts val="2000"/>
              <a:buNone/>
            </a:pPr>
            <a:r>
              <a:rPr lang="en-US" sz="2000"/>
              <a:t>= 2PR / (P + R)</a:t>
            </a:r>
            <a:endParaRPr/>
          </a:p>
          <a:p>
            <a:pPr marL="457200" lvl="1" indent="0" algn="l" rtl="0">
              <a:lnSpc>
                <a:spcPct val="90000"/>
              </a:lnSpc>
              <a:spcBef>
                <a:spcPts val="480"/>
              </a:spcBef>
              <a:spcAft>
                <a:spcPts val="0"/>
              </a:spcAft>
              <a:buClr>
                <a:schemeClr val="dk1"/>
              </a:buClr>
              <a:buSzPts val="2400"/>
              <a:buNone/>
            </a:pPr>
            <a:endParaRPr sz="2400"/>
          </a:p>
          <a:p>
            <a:pPr marL="342900" lvl="0" indent="-342900" algn="l" rtl="0">
              <a:lnSpc>
                <a:spcPct val="90000"/>
              </a:lnSpc>
              <a:spcBef>
                <a:spcPts val="520"/>
              </a:spcBef>
              <a:spcAft>
                <a:spcPts val="0"/>
              </a:spcAft>
              <a:buClr>
                <a:schemeClr val="dk1"/>
              </a:buClr>
              <a:buSzPts val="2600"/>
              <a:buChar char="•"/>
            </a:pPr>
            <a:r>
              <a:rPr lang="en-US" sz="2600"/>
              <a:t>Want evaluation metric to be in some range, e.g. [0 1]</a:t>
            </a:r>
            <a:endParaRPr/>
          </a:p>
          <a:p>
            <a:pPr marL="742950" lvl="1" indent="-285750" algn="l" rtl="0">
              <a:lnSpc>
                <a:spcPct val="90000"/>
              </a:lnSpc>
              <a:spcBef>
                <a:spcPts val="440"/>
              </a:spcBef>
              <a:spcAft>
                <a:spcPts val="0"/>
              </a:spcAft>
              <a:buClr>
                <a:schemeClr val="dk1"/>
              </a:buClr>
              <a:buSzPts val="2200"/>
              <a:buChar char="–"/>
            </a:pPr>
            <a:r>
              <a:rPr lang="en-US" sz="2200"/>
              <a:t>0 = worst possible classifier, 1 = best possible classifier</a:t>
            </a:r>
            <a:endParaRPr/>
          </a:p>
          <a:p>
            <a:pPr marL="457200" lvl="1" indent="0" algn="l" rtl="0">
              <a:lnSpc>
                <a:spcPct val="90000"/>
              </a:lnSpc>
              <a:spcBef>
                <a:spcPts val="560"/>
              </a:spcBef>
              <a:spcAft>
                <a:spcPts val="0"/>
              </a:spcAft>
              <a:buClr>
                <a:schemeClr val="dk1"/>
              </a:buClr>
              <a:buSzPts val="2800"/>
              <a:buNone/>
            </a:pPr>
            <a:endParaRPr sz="220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88"/>
        <p:cNvGrpSpPr/>
        <p:nvPr/>
      </p:nvGrpSpPr>
      <p:grpSpPr>
        <a:xfrm>
          <a:off x="0" y="0"/>
          <a:ext cx="0" cy="0"/>
          <a:chOff x="0" y="0"/>
          <a:chExt cx="0" cy="0"/>
        </a:xfrm>
      </p:grpSpPr>
      <p:sp>
        <p:nvSpPr>
          <p:cNvPr id="489" name="Google Shape;489;p8"/>
          <p:cNvSpPr txBox="1">
            <a:spLocks noGrp="1"/>
          </p:cNvSpPr>
          <p:nvPr>
            <p:ph type="title"/>
          </p:nvPr>
        </p:nvSpPr>
        <p:spPr>
          <a:xfrm>
            <a:off x="395536" y="274638"/>
            <a:ext cx="6120680" cy="850106"/>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dk1"/>
              </a:buClr>
              <a:buSzPts val="3600"/>
              <a:buFont typeface="Arial"/>
              <a:buNone/>
            </a:pPr>
            <a:r>
              <a:rPr lang="en-US" sz="3600" b="1">
                <a:latin typeface="Arial"/>
                <a:ea typeface="Arial"/>
                <a:cs typeface="Arial"/>
                <a:sym typeface="Arial"/>
              </a:rPr>
              <a:t>Lab Plan </a:t>
            </a:r>
            <a:endParaRPr sz="3600" b="1">
              <a:latin typeface="Arial"/>
              <a:ea typeface="Arial"/>
              <a:cs typeface="Arial"/>
              <a:sym typeface="Arial"/>
            </a:endParaRPr>
          </a:p>
        </p:txBody>
      </p:sp>
      <p:graphicFrame>
        <p:nvGraphicFramePr>
          <p:cNvPr id="490" name="Google Shape;490;p8"/>
          <p:cNvGraphicFramePr/>
          <p:nvPr>
            <p:extLst>
              <p:ext uri="{D42A27DB-BD31-4B8C-83A1-F6EECF244321}">
                <p14:modId xmlns:p14="http://schemas.microsoft.com/office/powerpoint/2010/main" xmlns="" val="2390309338"/>
              </p:ext>
            </p:extLst>
          </p:nvPr>
        </p:nvGraphicFramePr>
        <p:xfrm>
          <a:off x="502568" y="1424693"/>
          <a:ext cx="8245125" cy="3804750"/>
        </p:xfrm>
        <a:graphic>
          <a:graphicData uri="http://schemas.openxmlformats.org/drawingml/2006/table">
            <a:tbl>
              <a:tblPr bandRow="1">
                <a:noFill/>
                <a:tableStyleId>{ABA4558C-6109-412C-AC55-6A18D4A8E733}</a:tableStyleId>
              </a:tblPr>
              <a:tblGrid>
                <a:gridCol w="1509675"/>
                <a:gridCol w="6735450"/>
              </a:tblGrid>
              <a:tr h="685800">
                <a:tc>
                  <a:txBody>
                    <a:bodyPr/>
                    <a:lstStyle/>
                    <a:p>
                      <a:pPr marL="0" marR="0" lvl="0" indent="0" algn="l" rtl="0">
                        <a:lnSpc>
                          <a:spcPct val="115000"/>
                        </a:lnSpc>
                        <a:spcBef>
                          <a:spcPts val="0"/>
                        </a:spcBef>
                        <a:spcAft>
                          <a:spcPts val="0"/>
                        </a:spcAft>
                        <a:buNone/>
                      </a:pPr>
                      <a:r>
                        <a:rPr lang="en-US" sz="2400" u="none" strike="noStrike" cap="none" dirty="0"/>
                        <a:t>Lab No.</a:t>
                      </a:r>
                      <a:endParaRPr sz="2400" u="none" strike="noStrike" cap="none" dirty="0">
                        <a:solidFill>
                          <a:srgbClr val="000000"/>
                        </a:solidFill>
                        <a:latin typeface="Calibri"/>
                        <a:ea typeface="Calibri"/>
                        <a:cs typeface="Calibri"/>
                        <a:sym typeface="Calibri"/>
                      </a:endParaRPr>
                    </a:p>
                  </a:txBody>
                  <a:tcPr marL="68575" marR="68575" marT="0" marB="0"/>
                </a:tc>
                <a:tc>
                  <a:txBody>
                    <a:bodyPr/>
                    <a:lstStyle/>
                    <a:p>
                      <a:pPr marL="0" marR="0" lvl="0" indent="0" algn="l" rtl="0">
                        <a:lnSpc>
                          <a:spcPct val="115000"/>
                        </a:lnSpc>
                        <a:spcBef>
                          <a:spcPts val="0"/>
                        </a:spcBef>
                        <a:spcAft>
                          <a:spcPts val="0"/>
                        </a:spcAft>
                        <a:buNone/>
                      </a:pPr>
                      <a:r>
                        <a:rPr lang="en-US" sz="2400" u="none" strike="noStrike" cap="none"/>
                        <a:t>Lab Objective</a:t>
                      </a:r>
                      <a:endParaRPr sz="2400" u="none" strike="noStrike" cap="none">
                        <a:solidFill>
                          <a:srgbClr val="000000"/>
                        </a:solidFill>
                        <a:latin typeface="Calibri"/>
                        <a:ea typeface="Calibri"/>
                        <a:cs typeface="Calibri"/>
                        <a:sym typeface="Calibri"/>
                      </a:endParaRPr>
                    </a:p>
                  </a:txBody>
                  <a:tcPr marL="68575" marR="68575" marT="0" marB="0"/>
                </a:tc>
              </a:tr>
              <a:tr h="519825">
                <a:tc>
                  <a:txBody>
                    <a:bodyPr/>
                    <a:lstStyle/>
                    <a:p>
                      <a:pPr marL="0" marR="0" lvl="0" indent="0" algn="l" rtl="0">
                        <a:lnSpc>
                          <a:spcPct val="115000"/>
                        </a:lnSpc>
                        <a:spcBef>
                          <a:spcPts val="0"/>
                        </a:spcBef>
                        <a:spcAft>
                          <a:spcPts val="0"/>
                        </a:spcAft>
                        <a:buNone/>
                      </a:pPr>
                      <a:r>
                        <a:rPr lang="en-US" sz="2400" u="none" strike="noStrike" cap="none"/>
                        <a:t>1</a:t>
                      </a:r>
                      <a:endParaRPr sz="2400" u="none" strike="noStrike" cap="none">
                        <a:solidFill>
                          <a:srgbClr val="000000"/>
                        </a:solidFill>
                        <a:latin typeface="Calibri"/>
                        <a:ea typeface="Calibri"/>
                        <a:cs typeface="Calibri"/>
                        <a:sym typeface="Calibri"/>
                      </a:endParaRPr>
                    </a:p>
                  </a:txBody>
                  <a:tcPr marL="68575" marR="68575" marT="0" marB="0"/>
                </a:tc>
                <a:tc>
                  <a:txBody>
                    <a:bodyPr/>
                    <a:lstStyle/>
                    <a:p>
                      <a:pPr marL="0" marR="0" lvl="0" indent="0" algn="l" rtl="0">
                        <a:lnSpc>
                          <a:spcPct val="115000"/>
                        </a:lnSpc>
                        <a:spcBef>
                          <a:spcPts val="0"/>
                        </a:spcBef>
                        <a:spcAft>
                          <a:spcPts val="0"/>
                        </a:spcAft>
                        <a:buNone/>
                      </a:pPr>
                      <a:r>
                        <a:rPr lang="en-US" sz="2400" u="none" strike="noStrike" cap="none" dirty="0" smtClean="0"/>
                        <a:t>End to End</a:t>
                      </a:r>
                      <a:r>
                        <a:rPr lang="en-US" sz="2400" u="none" strike="noStrike" cap="none" baseline="0" dirty="0" smtClean="0"/>
                        <a:t> Machine Learning</a:t>
                      </a:r>
                    </a:p>
                  </a:txBody>
                  <a:tcPr marL="68575" marR="68575" marT="0" marB="0"/>
                </a:tc>
              </a:tr>
              <a:tr h="519825">
                <a:tc>
                  <a:txBody>
                    <a:bodyPr/>
                    <a:lstStyle/>
                    <a:p>
                      <a:pPr marL="0" marR="0" lvl="0" indent="0" algn="l" rtl="0">
                        <a:lnSpc>
                          <a:spcPct val="115000"/>
                        </a:lnSpc>
                        <a:spcBef>
                          <a:spcPts val="0"/>
                        </a:spcBef>
                        <a:spcAft>
                          <a:spcPts val="0"/>
                        </a:spcAft>
                        <a:buNone/>
                      </a:pPr>
                      <a:r>
                        <a:rPr lang="en-US" sz="2400" u="none" strike="noStrike" cap="none"/>
                        <a:t>2</a:t>
                      </a:r>
                      <a:endParaRPr sz="2400" u="none" strike="noStrike" cap="none">
                        <a:solidFill>
                          <a:srgbClr val="000000"/>
                        </a:solidFill>
                        <a:latin typeface="Calibri"/>
                        <a:ea typeface="Calibri"/>
                        <a:cs typeface="Calibri"/>
                        <a:sym typeface="Calibri"/>
                      </a:endParaRPr>
                    </a:p>
                  </a:txBody>
                  <a:tcPr marL="68575" marR="68575" marT="0" marB="0"/>
                </a:tc>
                <a:tc>
                  <a:txBody>
                    <a:bodyPr/>
                    <a:lstStyle/>
                    <a:p>
                      <a:pPr marL="0" marR="0" lvl="0" indent="0" algn="l" defTabSz="914400" rtl="0" eaLnBrk="1" fontAlgn="auto" latinLnBrk="0" hangingPunct="1">
                        <a:lnSpc>
                          <a:spcPct val="115000"/>
                        </a:lnSpc>
                        <a:spcBef>
                          <a:spcPts val="0"/>
                        </a:spcBef>
                        <a:spcAft>
                          <a:spcPts val="0"/>
                        </a:spcAft>
                        <a:buClr>
                          <a:srgbClr val="000000"/>
                        </a:buClr>
                        <a:buSzTx/>
                        <a:buFont typeface="Arial"/>
                        <a:buNone/>
                        <a:tabLst/>
                        <a:defRPr/>
                      </a:pPr>
                      <a:r>
                        <a:rPr lang="en-US" sz="2400" u="none" strike="noStrike" cap="none" dirty="0" smtClean="0"/>
                        <a:t>Linear Regression and Gradient Descent Algorithm</a:t>
                      </a:r>
                      <a:endParaRPr lang="en-US" sz="2400" u="none" strike="noStrike" cap="none" dirty="0" smtClean="0">
                        <a:solidFill>
                          <a:srgbClr val="000000"/>
                        </a:solidFill>
                        <a:latin typeface="Calibri"/>
                        <a:ea typeface="Calibri"/>
                        <a:cs typeface="Calibri"/>
                        <a:sym typeface="Calibri"/>
                      </a:endParaRPr>
                    </a:p>
                  </a:txBody>
                  <a:tcPr marL="68575" marR="68575" marT="0" marB="0"/>
                </a:tc>
              </a:tr>
              <a:tr h="519825">
                <a:tc>
                  <a:txBody>
                    <a:bodyPr/>
                    <a:lstStyle/>
                    <a:p>
                      <a:pPr marL="0" marR="0" lvl="0" indent="0" algn="l" rtl="0">
                        <a:lnSpc>
                          <a:spcPct val="115000"/>
                        </a:lnSpc>
                        <a:spcBef>
                          <a:spcPts val="0"/>
                        </a:spcBef>
                        <a:spcAft>
                          <a:spcPts val="0"/>
                        </a:spcAft>
                        <a:buNone/>
                      </a:pPr>
                      <a:r>
                        <a:rPr lang="en-US" sz="2400" u="none" strike="noStrike" cap="none"/>
                        <a:t>3</a:t>
                      </a:r>
                      <a:endParaRPr sz="2400" u="none" strike="noStrike" cap="none">
                        <a:solidFill>
                          <a:srgbClr val="000000"/>
                        </a:solidFill>
                        <a:latin typeface="Calibri"/>
                        <a:ea typeface="Calibri"/>
                        <a:cs typeface="Calibri"/>
                        <a:sym typeface="Calibri"/>
                      </a:endParaRPr>
                    </a:p>
                  </a:txBody>
                  <a:tcPr marL="68575" marR="68575" marT="0" marB="0"/>
                </a:tc>
                <a:tc>
                  <a:txBody>
                    <a:bodyPr/>
                    <a:lstStyle/>
                    <a:p>
                      <a:pPr marL="0" marR="0" lvl="0" indent="0" algn="l" rtl="0">
                        <a:lnSpc>
                          <a:spcPct val="115000"/>
                        </a:lnSpc>
                        <a:spcBef>
                          <a:spcPts val="0"/>
                        </a:spcBef>
                        <a:spcAft>
                          <a:spcPts val="0"/>
                        </a:spcAft>
                        <a:buClr>
                          <a:schemeClr val="dk1"/>
                        </a:buClr>
                        <a:buSzPts val="2400"/>
                        <a:buFont typeface="Calibri"/>
                        <a:buNone/>
                      </a:pPr>
                      <a:r>
                        <a:rPr lang="en-US" sz="2400" u="none" strike="noStrike" cap="none" dirty="0"/>
                        <a:t>Logistic Regression Classifier</a:t>
                      </a:r>
                      <a:endParaRPr sz="2400" u="none" strike="noStrike" cap="none" dirty="0">
                        <a:solidFill>
                          <a:srgbClr val="000000"/>
                        </a:solidFill>
                        <a:latin typeface="Calibri"/>
                        <a:ea typeface="Calibri"/>
                        <a:cs typeface="Calibri"/>
                        <a:sym typeface="Calibri"/>
                      </a:endParaRPr>
                    </a:p>
                  </a:txBody>
                  <a:tcPr marL="68575" marR="68575" marT="0" marB="0"/>
                </a:tc>
              </a:tr>
              <a:tr h="519825">
                <a:tc>
                  <a:txBody>
                    <a:bodyPr/>
                    <a:lstStyle/>
                    <a:p>
                      <a:pPr marL="0" marR="0" lvl="0" indent="0" algn="l" rtl="0">
                        <a:lnSpc>
                          <a:spcPct val="115000"/>
                        </a:lnSpc>
                        <a:spcBef>
                          <a:spcPts val="0"/>
                        </a:spcBef>
                        <a:spcAft>
                          <a:spcPts val="0"/>
                        </a:spcAft>
                        <a:buNone/>
                      </a:pPr>
                      <a:r>
                        <a:rPr lang="en-US" sz="2400" u="none" strike="noStrike" cap="none"/>
                        <a:t>4</a:t>
                      </a:r>
                      <a:endParaRPr sz="2400" u="none" strike="noStrike" cap="none">
                        <a:solidFill>
                          <a:srgbClr val="000000"/>
                        </a:solidFill>
                        <a:latin typeface="Calibri"/>
                        <a:ea typeface="Calibri"/>
                        <a:cs typeface="Calibri"/>
                        <a:sym typeface="Calibri"/>
                      </a:endParaRPr>
                    </a:p>
                  </a:txBody>
                  <a:tcPr marL="68575" marR="68575" marT="0" marB="0"/>
                </a:tc>
                <a:tc>
                  <a:txBody>
                    <a:bodyPr/>
                    <a:lstStyle/>
                    <a:p>
                      <a:pPr marL="0" marR="0" lvl="0" indent="0" algn="l" rtl="0">
                        <a:lnSpc>
                          <a:spcPct val="115000"/>
                        </a:lnSpc>
                        <a:spcBef>
                          <a:spcPts val="0"/>
                        </a:spcBef>
                        <a:spcAft>
                          <a:spcPts val="0"/>
                        </a:spcAft>
                        <a:buNone/>
                      </a:pPr>
                      <a:r>
                        <a:rPr lang="en-US" sz="2400" u="none" strike="noStrike" cap="none" dirty="0">
                          <a:solidFill>
                            <a:srgbClr val="000000"/>
                          </a:solidFill>
                          <a:latin typeface="Calibri"/>
                          <a:ea typeface="Calibri"/>
                          <a:cs typeface="Calibri"/>
                          <a:sym typeface="Calibri"/>
                        </a:rPr>
                        <a:t>Decision Tree</a:t>
                      </a:r>
                      <a:endParaRPr sz="2400" u="none" strike="noStrike" cap="none" dirty="0">
                        <a:solidFill>
                          <a:srgbClr val="000000"/>
                        </a:solidFill>
                        <a:latin typeface="Calibri"/>
                        <a:ea typeface="Calibri"/>
                        <a:cs typeface="Calibri"/>
                        <a:sym typeface="Calibri"/>
                      </a:endParaRPr>
                    </a:p>
                  </a:txBody>
                  <a:tcPr marL="68575" marR="68575" marT="0" marB="0"/>
                </a:tc>
              </a:tr>
              <a:tr h="519825">
                <a:tc>
                  <a:txBody>
                    <a:bodyPr/>
                    <a:lstStyle/>
                    <a:p>
                      <a:pPr marL="0" marR="0" lvl="0" indent="0" algn="l" rtl="0">
                        <a:lnSpc>
                          <a:spcPct val="115000"/>
                        </a:lnSpc>
                        <a:spcBef>
                          <a:spcPts val="0"/>
                        </a:spcBef>
                        <a:spcAft>
                          <a:spcPts val="0"/>
                        </a:spcAft>
                        <a:buNone/>
                      </a:pPr>
                      <a:r>
                        <a:rPr lang="en-US" sz="2400" u="none" strike="noStrike" cap="none"/>
                        <a:t>5</a:t>
                      </a:r>
                      <a:endParaRPr sz="2400" u="none" strike="noStrike" cap="none">
                        <a:solidFill>
                          <a:srgbClr val="000000"/>
                        </a:solidFill>
                        <a:latin typeface="Calibri"/>
                        <a:ea typeface="Calibri"/>
                        <a:cs typeface="Calibri"/>
                        <a:sym typeface="Calibri"/>
                      </a:endParaRPr>
                    </a:p>
                  </a:txBody>
                  <a:tcPr marL="68575" marR="68575" marT="0" marB="0"/>
                </a:tc>
                <a:tc>
                  <a:txBody>
                    <a:bodyPr/>
                    <a:lstStyle/>
                    <a:p>
                      <a:pPr marL="0" marR="0" lvl="0" indent="0" algn="l" defTabSz="914400" rtl="0" eaLnBrk="1" fontAlgn="auto" latinLnBrk="0" hangingPunct="1">
                        <a:lnSpc>
                          <a:spcPct val="115000"/>
                        </a:lnSpc>
                        <a:spcBef>
                          <a:spcPts val="0"/>
                        </a:spcBef>
                        <a:spcAft>
                          <a:spcPts val="0"/>
                        </a:spcAft>
                        <a:buClr>
                          <a:srgbClr val="000000"/>
                        </a:buClr>
                        <a:buSzTx/>
                        <a:buFont typeface="Arial"/>
                        <a:buNone/>
                        <a:tabLst/>
                        <a:defRPr/>
                      </a:pPr>
                      <a:r>
                        <a:rPr lang="en-US" sz="2400" u="none" strike="noStrike" cap="none" dirty="0" smtClean="0"/>
                        <a:t>Naïve Bayes Classifier</a:t>
                      </a:r>
                      <a:endParaRPr lang="en-US" sz="2400" u="none" strike="noStrike" cap="none" dirty="0" smtClean="0">
                        <a:solidFill>
                          <a:srgbClr val="000000"/>
                        </a:solidFill>
                        <a:latin typeface="Calibri"/>
                        <a:ea typeface="Calibri"/>
                        <a:cs typeface="Calibri"/>
                        <a:sym typeface="Calibri"/>
                      </a:endParaRPr>
                    </a:p>
                  </a:txBody>
                  <a:tcPr marL="68575" marR="68575" marT="0" marB="0"/>
                </a:tc>
              </a:tr>
              <a:tr h="519825">
                <a:tc>
                  <a:txBody>
                    <a:bodyPr/>
                    <a:lstStyle/>
                    <a:p>
                      <a:pPr marL="0" marR="0" lvl="0" indent="0" algn="l" rtl="0">
                        <a:lnSpc>
                          <a:spcPct val="115000"/>
                        </a:lnSpc>
                        <a:spcBef>
                          <a:spcPts val="0"/>
                        </a:spcBef>
                        <a:spcAft>
                          <a:spcPts val="0"/>
                        </a:spcAft>
                        <a:buNone/>
                      </a:pPr>
                      <a:r>
                        <a:rPr lang="en-IN" sz="2400" u="none" strike="noStrike" cap="none" dirty="0" smtClean="0">
                          <a:solidFill>
                            <a:srgbClr val="000000"/>
                          </a:solidFill>
                          <a:latin typeface="Calibri"/>
                          <a:ea typeface="Calibri"/>
                          <a:cs typeface="Calibri"/>
                          <a:sym typeface="Calibri"/>
                        </a:rPr>
                        <a:t>6</a:t>
                      </a:r>
                      <a:endParaRPr sz="2400" u="none" strike="noStrike" cap="none" dirty="0">
                        <a:solidFill>
                          <a:srgbClr val="000000"/>
                        </a:solidFill>
                        <a:latin typeface="Calibri"/>
                        <a:ea typeface="Calibri"/>
                        <a:cs typeface="Calibri"/>
                        <a:sym typeface="Calibri"/>
                      </a:endParaRPr>
                    </a:p>
                  </a:txBody>
                  <a:tcPr marL="68575" marR="68575" marT="0" marB="0"/>
                </a:tc>
                <a:tc>
                  <a:txBody>
                    <a:bodyPr/>
                    <a:lstStyle/>
                    <a:p>
                      <a:pPr marL="0" marR="0" lvl="0" indent="0" algn="l" defTabSz="914400" rtl="0" eaLnBrk="1" fontAlgn="auto" latinLnBrk="0" hangingPunct="1">
                        <a:lnSpc>
                          <a:spcPct val="115000"/>
                        </a:lnSpc>
                        <a:spcBef>
                          <a:spcPts val="0"/>
                        </a:spcBef>
                        <a:spcAft>
                          <a:spcPts val="0"/>
                        </a:spcAft>
                        <a:buClr>
                          <a:srgbClr val="000000"/>
                        </a:buClr>
                        <a:buSzTx/>
                        <a:buFont typeface="Arial"/>
                        <a:buNone/>
                        <a:tabLst/>
                        <a:defRPr/>
                      </a:pPr>
                      <a:r>
                        <a:rPr lang="en-IN" sz="2400" u="none" strike="noStrike" cap="none" dirty="0" smtClean="0">
                          <a:solidFill>
                            <a:srgbClr val="000000"/>
                          </a:solidFill>
                          <a:latin typeface="Calibri"/>
                          <a:ea typeface="Calibri"/>
                          <a:cs typeface="Calibri"/>
                          <a:sym typeface="Calibri"/>
                        </a:rPr>
                        <a:t>Random</a:t>
                      </a:r>
                      <a:r>
                        <a:rPr lang="en-IN" sz="2400" u="none" strike="noStrike" cap="none" baseline="0" dirty="0" smtClean="0">
                          <a:solidFill>
                            <a:srgbClr val="000000"/>
                          </a:solidFill>
                          <a:latin typeface="Calibri"/>
                          <a:ea typeface="Calibri"/>
                          <a:cs typeface="Calibri"/>
                          <a:sym typeface="Calibri"/>
                        </a:rPr>
                        <a:t> Forest </a:t>
                      </a:r>
                      <a:endParaRPr lang="en-US" sz="2400" u="none" strike="noStrike" cap="none" dirty="0" smtClean="0">
                        <a:solidFill>
                          <a:srgbClr val="000000"/>
                        </a:solidFill>
                        <a:latin typeface="Calibri"/>
                        <a:ea typeface="Calibri"/>
                        <a:cs typeface="Calibri"/>
                        <a:sym typeface="Calibri"/>
                      </a:endParaRPr>
                    </a:p>
                  </a:txBody>
                  <a:tcPr marL="68575" marR="68575" marT="0" marB="0"/>
                </a:tc>
              </a:tr>
            </a:tbl>
          </a:graphicData>
        </a:graphic>
      </p:graphicFrame>
      <p:sp>
        <p:nvSpPr>
          <p:cNvPr id="491" name="Google Shape;491;p8"/>
          <p:cNvSpPr txBox="1"/>
          <p:nvPr/>
        </p:nvSpPr>
        <p:spPr>
          <a:xfrm>
            <a:off x="541918" y="5418639"/>
            <a:ext cx="8459182" cy="1077218"/>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600"/>
              <a:buFont typeface="Arial"/>
              <a:buChar char="•"/>
            </a:pPr>
            <a:r>
              <a:rPr lang="en-US" sz="1600" b="1" dirty="0">
                <a:solidFill>
                  <a:schemeClr val="dk1"/>
                </a:solidFill>
                <a:latin typeface="Tahoma"/>
                <a:ea typeface="Tahoma"/>
                <a:cs typeface="Tahoma"/>
                <a:sym typeface="Tahoma"/>
              </a:rPr>
              <a:t>Labs not graded</a:t>
            </a:r>
            <a:endParaRPr dirty="0"/>
          </a:p>
          <a:p>
            <a:pPr marL="285750" marR="0" lvl="0" indent="-285750" algn="l" rtl="0">
              <a:spcBef>
                <a:spcPts val="0"/>
              </a:spcBef>
              <a:spcAft>
                <a:spcPts val="0"/>
              </a:spcAft>
              <a:buClr>
                <a:schemeClr val="dk1"/>
              </a:buClr>
              <a:buSzPts val="1600"/>
              <a:buFont typeface="Arial"/>
              <a:buChar char="•"/>
            </a:pPr>
            <a:r>
              <a:rPr lang="en-US" sz="1600" b="1" dirty="0" smtClean="0">
                <a:solidFill>
                  <a:schemeClr val="dk1"/>
                </a:solidFill>
                <a:latin typeface="Tahoma"/>
                <a:ea typeface="Tahoma"/>
                <a:cs typeface="Tahoma"/>
                <a:sym typeface="Tahoma"/>
              </a:rPr>
              <a:t>Most of the Lab </a:t>
            </a:r>
            <a:r>
              <a:rPr lang="en-US" sz="1600" b="1" dirty="0">
                <a:solidFill>
                  <a:schemeClr val="dk1"/>
                </a:solidFill>
                <a:latin typeface="Tahoma"/>
                <a:ea typeface="Tahoma"/>
                <a:cs typeface="Tahoma"/>
                <a:sym typeface="Tahoma"/>
              </a:rPr>
              <a:t>recordings available at CSIS virtual labs</a:t>
            </a:r>
            <a:endParaRPr dirty="0"/>
          </a:p>
          <a:p>
            <a:pPr marL="285750" marR="0" lvl="0" indent="-285750" algn="l" rtl="0">
              <a:spcBef>
                <a:spcPts val="0"/>
              </a:spcBef>
              <a:spcAft>
                <a:spcPts val="0"/>
              </a:spcAft>
              <a:buClr>
                <a:schemeClr val="dk1"/>
              </a:buClr>
              <a:buSzPts val="1600"/>
              <a:buFont typeface="Arial"/>
              <a:buChar char="•"/>
            </a:pPr>
            <a:r>
              <a:rPr lang="en-US" sz="1600" b="1" dirty="0">
                <a:solidFill>
                  <a:schemeClr val="dk1"/>
                </a:solidFill>
                <a:latin typeface="Tahoma"/>
                <a:ea typeface="Tahoma"/>
                <a:cs typeface="Tahoma"/>
                <a:sym typeface="Tahoma"/>
              </a:rPr>
              <a:t>Webinars will be conducted for lab sessions</a:t>
            </a:r>
            <a:endParaRPr dirty="0"/>
          </a:p>
          <a:p>
            <a:pPr marL="285750" marR="0" lvl="0" indent="-285750" algn="l" rtl="0">
              <a:spcBef>
                <a:spcPts val="0"/>
              </a:spcBef>
              <a:spcAft>
                <a:spcPts val="0"/>
              </a:spcAft>
              <a:buClr>
                <a:schemeClr val="dk1"/>
              </a:buClr>
              <a:buSzPts val="1600"/>
              <a:buFont typeface="Arial"/>
              <a:buChar char="•"/>
            </a:pPr>
            <a:r>
              <a:rPr lang="en-US" sz="1600" b="1" dirty="0">
                <a:solidFill>
                  <a:schemeClr val="dk1"/>
                </a:solidFill>
                <a:latin typeface="Tahoma"/>
                <a:ea typeface="Tahoma"/>
                <a:cs typeface="Tahoma"/>
                <a:sym typeface="Tahoma"/>
              </a:rPr>
              <a:t>Labs will be conducted in Python</a:t>
            </a:r>
            <a:endParaRPr sz="1600" b="1" dirty="0">
              <a:solidFill>
                <a:schemeClr val="dk1"/>
              </a:solidFill>
              <a:latin typeface="Tahoma"/>
              <a:ea typeface="Tahoma"/>
              <a:cs typeface="Tahoma"/>
              <a:sym typeface="Tahoma"/>
            </a:endParaRPr>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1384"/>
        <p:cNvGrpSpPr/>
        <p:nvPr/>
      </p:nvGrpSpPr>
      <p:grpSpPr>
        <a:xfrm>
          <a:off x="0" y="0"/>
          <a:ext cx="0" cy="0"/>
          <a:chOff x="0" y="0"/>
          <a:chExt cx="0" cy="0"/>
        </a:xfrm>
      </p:grpSpPr>
      <p:sp>
        <p:nvSpPr>
          <p:cNvPr id="1385" name="Google Shape;1385;p69"/>
          <p:cNvSpPr txBox="1">
            <a:spLocks noGrp="1"/>
          </p:cNvSpPr>
          <p:nvPr>
            <p:ph type="title"/>
          </p:nvPr>
        </p:nvSpPr>
        <p:spPr>
          <a:xfrm>
            <a:off x="304800" y="581534"/>
            <a:ext cx="8229600" cy="411162"/>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dk1"/>
              </a:buClr>
              <a:buSzPts val="4400"/>
              <a:buFont typeface="Calibri"/>
              <a:buNone/>
            </a:pPr>
            <a:r>
              <a:rPr lang="en-US" sz="3600"/>
              <a:t>Evaluating Performance</a:t>
            </a:r>
            <a:endParaRPr/>
          </a:p>
        </p:txBody>
      </p:sp>
      <p:sp>
        <p:nvSpPr>
          <p:cNvPr id="1386" name="Google Shape;1386;p69"/>
          <p:cNvSpPr txBox="1">
            <a:spLocks noGrp="1"/>
          </p:cNvSpPr>
          <p:nvPr>
            <p:ph type="body" idx="1"/>
          </p:nvPr>
        </p:nvSpPr>
        <p:spPr>
          <a:xfrm>
            <a:off x="457200" y="1600200"/>
            <a:ext cx="8229600" cy="4526100"/>
          </a:xfrm>
          <a:prstGeom prst="rect">
            <a:avLst/>
          </a:prstGeom>
          <a:noFill/>
          <a:ln>
            <a:noFill/>
          </a:ln>
        </p:spPr>
        <p:txBody>
          <a:bodyPr spcFirstLastPara="1" wrap="square" lIns="91425" tIns="45700" rIns="91425" bIns="45700" anchor="t" anchorCtr="0">
            <a:noAutofit/>
          </a:bodyPr>
          <a:lstStyle/>
          <a:p>
            <a:pPr marL="342900" lvl="0" indent="-342900" algn="l" rtl="0">
              <a:spcBef>
                <a:spcPts val="0"/>
              </a:spcBef>
              <a:spcAft>
                <a:spcPts val="0"/>
              </a:spcAft>
              <a:buClr>
                <a:schemeClr val="dk1"/>
              </a:buClr>
              <a:buSzPts val="3200"/>
              <a:buChar char="•"/>
            </a:pPr>
            <a:r>
              <a:rPr lang="en-US"/>
              <a:t>If </a:t>
            </a:r>
            <a:r>
              <a:rPr lang="en-US" i="1"/>
              <a:t>y </a:t>
            </a:r>
            <a:r>
              <a:rPr lang="en-US"/>
              <a:t>is continuous:</a:t>
            </a:r>
            <a:endParaRPr/>
          </a:p>
          <a:p>
            <a:pPr marL="742950" lvl="1" indent="-285750" algn="l" rtl="0">
              <a:spcBef>
                <a:spcPts val="560"/>
              </a:spcBef>
              <a:spcAft>
                <a:spcPts val="0"/>
              </a:spcAft>
              <a:buClr>
                <a:schemeClr val="dk1"/>
              </a:buClr>
              <a:buSzPts val="2800"/>
              <a:buChar char="–"/>
            </a:pPr>
            <a:r>
              <a:rPr lang="en-US"/>
              <a:t>Sum-of-Squared-Differences (SSD) error between predicted and true </a:t>
            </a:r>
            <a:r>
              <a:rPr lang="en-US" i="1"/>
              <a:t>y</a:t>
            </a:r>
            <a:r>
              <a:rPr lang="en-US"/>
              <a:t>:</a:t>
            </a:r>
            <a:endParaRPr/>
          </a:p>
          <a:p>
            <a:pPr marL="457200" lvl="1" indent="0" algn="l" rtl="0">
              <a:spcBef>
                <a:spcPts val="560"/>
              </a:spcBef>
              <a:spcAft>
                <a:spcPts val="0"/>
              </a:spcAft>
              <a:buClr>
                <a:schemeClr val="dk1"/>
              </a:buClr>
              <a:buSzPts val="2800"/>
              <a:buNone/>
            </a:pPr>
            <a:endParaRPr/>
          </a:p>
          <a:p>
            <a:pPr marL="342900" lvl="0" indent="-139700" algn="l" rtl="0">
              <a:spcBef>
                <a:spcPts val="640"/>
              </a:spcBef>
              <a:spcAft>
                <a:spcPts val="0"/>
              </a:spcAft>
              <a:buClr>
                <a:schemeClr val="dk1"/>
              </a:buClr>
              <a:buSzPts val="3200"/>
              <a:buNone/>
            </a:pPr>
            <a:endParaRPr/>
          </a:p>
        </p:txBody>
      </p:sp>
      <p:pic>
        <p:nvPicPr>
          <p:cNvPr id="1387" name="Google Shape;1387;p69"/>
          <p:cNvPicPr preferRelativeResize="0"/>
          <p:nvPr/>
        </p:nvPicPr>
        <p:blipFill rotWithShape="1">
          <a:blip r:embed="rId3">
            <a:alphaModFix/>
          </a:blip>
          <a:srcRect/>
          <a:stretch/>
        </p:blipFill>
        <p:spPr>
          <a:xfrm>
            <a:off x="3157538" y="3298089"/>
            <a:ext cx="2828924" cy="619125"/>
          </a:xfrm>
          <a:prstGeom prst="rect">
            <a:avLst/>
          </a:prstGeom>
          <a:noFill/>
          <a:ln>
            <a:noFill/>
          </a:ln>
        </p:spPr>
      </p:pic>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1356"/>
        <p:cNvGrpSpPr/>
        <p:nvPr/>
      </p:nvGrpSpPr>
      <p:grpSpPr>
        <a:xfrm>
          <a:off x="0" y="0"/>
          <a:ext cx="0" cy="0"/>
          <a:chOff x="0" y="0"/>
          <a:chExt cx="0" cy="0"/>
        </a:xfrm>
      </p:grpSpPr>
      <p:sp>
        <p:nvSpPr>
          <p:cNvPr id="1357" name="Google Shape;1357;p65"/>
          <p:cNvSpPr txBox="1">
            <a:spLocks noGrp="1"/>
          </p:cNvSpPr>
          <p:nvPr>
            <p:ph type="title"/>
          </p:nvPr>
        </p:nvSpPr>
        <p:spPr>
          <a:xfrm>
            <a:off x="0" y="533399"/>
            <a:ext cx="9144000" cy="75111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dk1"/>
              </a:buClr>
              <a:buSzPts val="4400"/>
              <a:buFont typeface="Calibri"/>
              <a:buNone/>
            </a:pPr>
            <a:r>
              <a:rPr lang="en-US" sz="4400" b="1">
                <a:latin typeface="Calibri"/>
                <a:ea typeface="Calibri"/>
                <a:cs typeface="Calibri"/>
                <a:sym typeface="Calibri"/>
              </a:rPr>
              <a:t>Issues in Machine Learning</a:t>
            </a:r>
            <a:endParaRPr sz="4400" b="1">
              <a:latin typeface="Calibri"/>
              <a:ea typeface="Calibri"/>
              <a:cs typeface="Calibri"/>
              <a:sym typeface="Calibri"/>
            </a:endParaRPr>
          </a:p>
        </p:txBody>
      </p:sp>
      <p:sp>
        <p:nvSpPr>
          <p:cNvPr id="1358" name="Google Shape;1358;p65"/>
          <p:cNvSpPr txBox="1">
            <a:spLocks noGrp="1"/>
          </p:cNvSpPr>
          <p:nvPr>
            <p:ph type="body" idx="1"/>
          </p:nvPr>
        </p:nvSpPr>
        <p:spPr>
          <a:xfrm>
            <a:off x="304800" y="1524000"/>
            <a:ext cx="8458200" cy="4800600"/>
          </a:xfrm>
          <a:prstGeom prst="rect">
            <a:avLst/>
          </a:prstGeom>
          <a:noFill/>
          <a:ln>
            <a:noFill/>
          </a:ln>
        </p:spPr>
        <p:txBody>
          <a:bodyPr spcFirstLastPara="1" wrap="square" lIns="91425" tIns="45700" rIns="91425" bIns="45700" anchor="t" anchorCtr="0">
            <a:noAutofit/>
          </a:bodyPr>
          <a:lstStyle/>
          <a:p>
            <a:pPr marL="342900" lvl="0" indent="-342900" algn="just" rtl="0">
              <a:spcBef>
                <a:spcPts val="0"/>
              </a:spcBef>
              <a:spcAft>
                <a:spcPts val="0"/>
              </a:spcAft>
              <a:buClr>
                <a:schemeClr val="dk1"/>
              </a:buClr>
              <a:buSzPts val="2800"/>
              <a:buChar char="•"/>
            </a:pPr>
            <a:r>
              <a:rPr lang="en-US" sz="2800"/>
              <a:t>What algorithms are available for learning a concept? How well do they perform?</a:t>
            </a:r>
            <a:endParaRPr/>
          </a:p>
          <a:p>
            <a:pPr marL="342900" lvl="0" indent="-342900" algn="just" rtl="0">
              <a:spcBef>
                <a:spcPts val="560"/>
              </a:spcBef>
              <a:spcAft>
                <a:spcPts val="0"/>
              </a:spcAft>
              <a:buClr>
                <a:schemeClr val="dk1"/>
              </a:buClr>
              <a:buSzPts val="2800"/>
              <a:buChar char="•"/>
            </a:pPr>
            <a:r>
              <a:rPr lang="en-US" sz="2800"/>
              <a:t>How much training data is sufficient to learn a concept with high confidence?</a:t>
            </a:r>
            <a:endParaRPr/>
          </a:p>
          <a:p>
            <a:pPr marL="342900" lvl="0" indent="-342900" algn="just" rtl="0">
              <a:spcBef>
                <a:spcPts val="560"/>
              </a:spcBef>
              <a:spcAft>
                <a:spcPts val="0"/>
              </a:spcAft>
              <a:buClr>
                <a:schemeClr val="dk1"/>
              </a:buClr>
              <a:buSzPts val="2800"/>
              <a:buChar char="•"/>
            </a:pPr>
            <a:r>
              <a:rPr lang="en-US" sz="2800"/>
              <a:t>When is it useful to use prior knowledge?</a:t>
            </a:r>
            <a:endParaRPr/>
          </a:p>
          <a:p>
            <a:pPr marL="342900" lvl="0" indent="-342900" algn="just" rtl="0">
              <a:spcBef>
                <a:spcPts val="560"/>
              </a:spcBef>
              <a:spcAft>
                <a:spcPts val="0"/>
              </a:spcAft>
              <a:buClr>
                <a:schemeClr val="dk1"/>
              </a:buClr>
              <a:buSzPts val="2800"/>
              <a:buChar char="•"/>
            </a:pPr>
            <a:r>
              <a:rPr lang="en-US" sz="2800"/>
              <a:t>Are some training examples more useful than others?</a:t>
            </a:r>
            <a:endParaRPr/>
          </a:p>
          <a:p>
            <a:pPr marL="342900" lvl="0" indent="-342900" algn="just" rtl="0">
              <a:spcBef>
                <a:spcPts val="560"/>
              </a:spcBef>
              <a:spcAft>
                <a:spcPts val="0"/>
              </a:spcAft>
              <a:buClr>
                <a:schemeClr val="dk1"/>
              </a:buClr>
              <a:buSzPts val="2800"/>
              <a:buChar char="•"/>
            </a:pPr>
            <a:r>
              <a:rPr lang="en-US" sz="2800"/>
              <a:t>What are the best tasks for a system to learn?</a:t>
            </a:r>
            <a:endParaRPr/>
          </a:p>
          <a:p>
            <a:pPr marL="342900" lvl="0" indent="-342900" algn="just" rtl="0">
              <a:spcBef>
                <a:spcPts val="560"/>
              </a:spcBef>
              <a:spcAft>
                <a:spcPts val="0"/>
              </a:spcAft>
              <a:buClr>
                <a:schemeClr val="dk1"/>
              </a:buClr>
              <a:buSzPts val="2800"/>
              <a:buChar char="•"/>
            </a:pPr>
            <a:r>
              <a:rPr lang="en-US" sz="2800"/>
              <a:t>What is the best way for a system to represent its knowledge?</a:t>
            </a:r>
            <a:endParaRPr/>
          </a:p>
        </p:txBody>
      </p:sp>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1391"/>
        <p:cNvGrpSpPr/>
        <p:nvPr/>
      </p:nvGrpSpPr>
      <p:grpSpPr>
        <a:xfrm>
          <a:off x="0" y="0"/>
          <a:ext cx="0" cy="0"/>
          <a:chOff x="0" y="0"/>
          <a:chExt cx="0" cy="0"/>
        </a:xfrm>
      </p:grpSpPr>
      <p:sp>
        <p:nvSpPr>
          <p:cNvPr id="1392" name="Google Shape;1392;p70"/>
          <p:cNvSpPr txBox="1">
            <a:spLocks noGrp="1"/>
          </p:cNvSpPr>
          <p:nvPr>
            <p:ph type="body" idx="1"/>
          </p:nvPr>
        </p:nvSpPr>
        <p:spPr>
          <a:xfrm>
            <a:off x="304800" y="1492738"/>
            <a:ext cx="8229600" cy="4526100"/>
          </a:xfrm>
          <a:prstGeom prst="rect">
            <a:avLst/>
          </a:prstGeom>
          <a:noFill/>
          <a:ln>
            <a:noFill/>
          </a:ln>
        </p:spPr>
        <p:txBody>
          <a:bodyPr spcFirstLastPara="1" wrap="square" lIns="91425" tIns="45700" rIns="91425" bIns="45700" anchor="t" anchorCtr="0">
            <a:noAutofit/>
          </a:bodyPr>
          <a:lstStyle/>
          <a:p>
            <a:pPr marL="342900" lvl="0" indent="-342900" algn="l" rtl="0">
              <a:lnSpc>
                <a:spcPct val="80000"/>
              </a:lnSpc>
              <a:spcBef>
                <a:spcPts val="0"/>
              </a:spcBef>
              <a:spcAft>
                <a:spcPts val="0"/>
              </a:spcAft>
              <a:buClr>
                <a:schemeClr val="dk1"/>
              </a:buClr>
              <a:buSzPts val="2480"/>
              <a:buChar char="•"/>
            </a:pPr>
            <a:r>
              <a:rPr lang="en-US" sz="2480"/>
              <a:t>What do we want? </a:t>
            </a:r>
            <a:endParaRPr/>
          </a:p>
          <a:p>
            <a:pPr marL="742950" lvl="1" indent="-285750" algn="l" rtl="0">
              <a:lnSpc>
                <a:spcPct val="80000"/>
              </a:lnSpc>
              <a:spcBef>
                <a:spcPts val="434"/>
              </a:spcBef>
              <a:spcAft>
                <a:spcPts val="0"/>
              </a:spcAft>
              <a:buClr>
                <a:schemeClr val="dk1"/>
              </a:buClr>
              <a:buSzPts val="2170"/>
              <a:buChar char="–"/>
            </a:pPr>
            <a:r>
              <a:rPr lang="en-US" sz="2170"/>
              <a:t>High accuracy on training data? </a:t>
            </a:r>
            <a:endParaRPr/>
          </a:p>
          <a:p>
            <a:pPr marL="742950" lvl="1" indent="-285750" algn="l" rtl="0">
              <a:lnSpc>
                <a:spcPct val="80000"/>
              </a:lnSpc>
              <a:spcBef>
                <a:spcPts val="434"/>
              </a:spcBef>
              <a:spcAft>
                <a:spcPts val="0"/>
              </a:spcAft>
              <a:buClr>
                <a:schemeClr val="dk1"/>
              </a:buClr>
              <a:buSzPts val="2170"/>
              <a:buChar char="–"/>
            </a:pPr>
            <a:r>
              <a:rPr lang="en-US" sz="2170"/>
              <a:t>No, high accuracy on </a:t>
            </a:r>
            <a:r>
              <a:rPr lang="en-US" sz="2170" i="1"/>
              <a:t>unseen/new/test data!</a:t>
            </a:r>
            <a:endParaRPr/>
          </a:p>
          <a:p>
            <a:pPr marL="742950" lvl="1" indent="-285750" algn="l" rtl="0">
              <a:lnSpc>
                <a:spcPct val="80000"/>
              </a:lnSpc>
              <a:spcBef>
                <a:spcPts val="434"/>
              </a:spcBef>
              <a:spcAft>
                <a:spcPts val="0"/>
              </a:spcAft>
              <a:buClr>
                <a:schemeClr val="dk1"/>
              </a:buClr>
              <a:buSzPts val="2170"/>
              <a:buChar char="–"/>
            </a:pPr>
            <a:r>
              <a:rPr lang="en-US" sz="2170"/>
              <a:t>Why is this tricky?</a:t>
            </a:r>
            <a:endParaRPr/>
          </a:p>
          <a:p>
            <a:pPr marL="342900" lvl="0" indent="-342900" algn="l" rtl="0">
              <a:lnSpc>
                <a:spcPct val="80000"/>
              </a:lnSpc>
              <a:spcBef>
                <a:spcPts val="496"/>
              </a:spcBef>
              <a:spcAft>
                <a:spcPts val="0"/>
              </a:spcAft>
              <a:buClr>
                <a:schemeClr val="dk1"/>
              </a:buClr>
              <a:buSzPts val="2480"/>
              <a:buChar char="•"/>
            </a:pPr>
            <a:r>
              <a:rPr lang="en-US" sz="2480"/>
              <a:t>Training data</a:t>
            </a:r>
            <a:endParaRPr/>
          </a:p>
          <a:p>
            <a:pPr marL="742950" lvl="1" indent="-285750" algn="l" rtl="0">
              <a:lnSpc>
                <a:spcPct val="80000"/>
              </a:lnSpc>
              <a:spcBef>
                <a:spcPts val="434"/>
              </a:spcBef>
              <a:spcAft>
                <a:spcPts val="0"/>
              </a:spcAft>
              <a:buClr>
                <a:schemeClr val="dk1"/>
              </a:buClr>
              <a:buSzPts val="2170"/>
              <a:buChar char="–"/>
            </a:pPr>
            <a:r>
              <a:rPr lang="en-US" sz="2170"/>
              <a:t>Features (x) and labels (y) used to learn mapping f</a:t>
            </a:r>
            <a:endParaRPr/>
          </a:p>
          <a:p>
            <a:pPr marL="342900" lvl="0" indent="-342900" algn="l" rtl="0">
              <a:lnSpc>
                <a:spcPct val="80000"/>
              </a:lnSpc>
              <a:spcBef>
                <a:spcPts val="496"/>
              </a:spcBef>
              <a:spcAft>
                <a:spcPts val="0"/>
              </a:spcAft>
              <a:buClr>
                <a:schemeClr val="dk1"/>
              </a:buClr>
              <a:buSzPts val="2480"/>
              <a:buChar char="•"/>
            </a:pPr>
            <a:r>
              <a:rPr lang="en-US" sz="2480"/>
              <a:t>Test data</a:t>
            </a:r>
            <a:endParaRPr/>
          </a:p>
          <a:p>
            <a:pPr marL="742950" lvl="1" indent="-285750" algn="l" rtl="0">
              <a:lnSpc>
                <a:spcPct val="80000"/>
              </a:lnSpc>
              <a:spcBef>
                <a:spcPts val="434"/>
              </a:spcBef>
              <a:spcAft>
                <a:spcPts val="0"/>
              </a:spcAft>
              <a:buClr>
                <a:schemeClr val="dk1"/>
              </a:buClr>
              <a:buSzPts val="2170"/>
              <a:buChar char="–"/>
            </a:pPr>
            <a:r>
              <a:rPr lang="en-US" sz="2170"/>
              <a:t>Features used to make a prediction</a:t>
            </a:r>
            <a:endParaRPr/>
          </a:p>
          <a:p>
            <a:pPr marL="742950" lvl="1" indent="-285750" algn="l" rtl="0">
              <a:lnSpc>
                <a:spcPct val="80000"/>
              </a:lnSpc>
              <a:spcBef>
                <a:spcPts val="434"/>
              </a:spcBef>
              <a:spcAft>
                <a:spcPts val="0"/>
              </a:spcAft>
              <a:buClr>
                <a:schemeClr val="dk1"/>
              </a:buClr>
              <a:buSzPts val="2170"/>
              <a:buChar char="–"/>
            </a:pPr>
            <a:r>
              <a:rPr lang="en-US" sz="2170"/>
              <a:t>Labels only used to see how well we’ve learned f!!!</a:t>
            </a:r>
            <a:endParaRPr/>
          </a:p>
          <a:p>
            <a:pPr marL="342900" lvl="0" indent="-342900" algn="l" rtl="0">
              <a:lnSpc>
                <a:spcPct val="80000"/>
              </a:lnSpc>
              <a:spcBef>
                <a:spcPts val="496"/>
              </a:spcBef>
              <a:spcAft>
                <a:spcPts val="0"/>
              </a:spcAft>
              <a:buClr>
                <a:schemeClr val="dk1"/>
              </a:buClr>
              <a:buSzPts val="2480"/>
              <a:buChar char="•"/>
            </a:pPr>
            <a:r>
              <a:rPr lang="en-US" sz="2480"/>
              <a:t>Validation data</a:t>
            </a:r>
            <a:endParaRPr/>
          </a:p>
          <a:p>
            <a:pPr marL="742950" lvl="1" indent="-285750" algn="l" rtl="0">
              <a:lnSpc>
                <a:spcPct val="80000"/>
              </a:lnSpc>
              <a:spcBef>
                <a:spcPts val="434"/>
              </a:spcBef>
              <a:spcAft>
                <a:spcPts val="0"/>
              </a:spcAft>
              <a:buClr>
                <a:schemeClr val="dk1"/>
              </a:buClr>
              <a:buSzPts val="2170"/>
              <a:buChar char="–"/>
            </a:pPr>
            <a:r>
              <a:rPr lang="en-US" sz="2170"/>
              <a:t>Held-out set of the </a:t>
            </a:r>
            <a:r>
              <a:rPr lang="en-US" sz="2170" i="1"/>
              <a:t>training data</a:t>
            </a:r>
            <a:endParaRPr sz="2170"/>
          </a:p>
          <a:p>
            <a:pPr marL="742950" lvl="1" indent="-285750" algn="l" rtl="0">
              <a:lnSpc>
                <a:spcPct val="80000"/>
              </a:lnSpc>
              <a:spcBef>
                <a:spcPts val="434"/>
              </a:spcBef>
              <a:spcAft>
                <a:spcPts val="0"/>
              </a:spcAft>
              <a:buClr>
                <a:schemeClr val="dk1"/>
              </a:buClr>
              <a:buSzPts val="2170"/>
              <a:buChar char="–"/>
            </a:pPr>
            <a:r>
              <a:rPr lang="en-US" sz="2170"/>
              <a:t>Can use both features and labels to tune </a:t>
            </a:r>
            <a:r>
              <a:rPr lang="en-US" sz="2170" i="1"/>
              <a:t>parameters</a:t>
            </a:r>
            <a:r>
              <a:rPr lang="en-US" sz="2170"/>
              <a:t> of the model we’re learning</a:t>
            </a:r>
            <a:endParaRPr/>
          </a:p>
        </p:txBody>
      </p:sp>
      <p:sp>
        <p:nvSpPr>
          <p:cNvPr id="1393" name="Google Shape;1393;p70"/>
          <p:cNvSpPr/>
          <p:nvPr/>
        </p:nvSpPr>
        <p:spPr>
          <a:xfrm>
            <a:off x="5158154" y="226646"/>
            <a:ext cx="3860800" cy="1266092"/>
          </a:xfrm>
          <a:prstGeom prst="rect">
            <a:avLst/>
          </a:prstGeom>
          <a:solidFill>
            <a:schemeClr val="lt1"/>
          </a:solidFill>
          <a:ln>
            <a:noFill/>
          </a:ln>
        </p:spPr>
        <p:txBody>
          <a:bodyPr spcFirstLastPara="1" wrap="square" lIns="91425" tIns="45700" rIns="91425" bIns="45700" anchor="ctr" anchorCtr="0">
            <a:noAutofit/>
          </a:bodyPr>
          <a:lstStyle/>
          <a:p>
            <a:pPr algn="ctr">
              <a:buSzPts val="1800"/>
              <a:buFont typeface="Tahoma"/>
              <a:buNone/>
            </a:pPr>
            <a:endParaRPr sz="1800">
              <a:solidFill>
                <a:srgbClr val="FFFFFF"/>
              </a:solidFill>
              <a:latin typeface="Calibri"/>
              <a:ea typeface="Calibri"/>
              <a:cs typeface="Calibri"/>
              <a:sym typeface="Calibri"/>
            </a:endParaRPr>
          </a:p>
        </p:txBody>
      </p:sp>
      <p:sp>
        <p:nvSpPr>
          <p:cNvPr id="1394" name="Google Shape;1394;p70"/>
          <p:cNvSpPr txBox="1">
            <a:spLocks noGrp="1"/>
          </p:cNvSpPr>
          <p:nvPr>
            <p:ph type="title"/>
          </p:nvPr>
        </p:nvSpPr>
        <p:spPr>
          <a:xfrm>
            <a:off x="-525929" y="601676"/>
            <a:ext cx="5334000" cy="6489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4400"/>
              <a:buFont typeface="Calibri"/>
              <a:buNone/>
            </a:pPr>
            <a:r>
              <a:rPr lang="en-US" sz="3600">
                <a:latin typeface="Trebuchet MS"/>
                <a:ea typeface="Trebuchet MS"/>
                <a:cs typeface="Trebuchet MS"/>
                <a:sym typeface="Trebuchet MS"/>
              </a:rPr>
              <a:t>Training vs Testing</a:t>
            </a:r>
            <a:endParaRPr sz="3600">
              <a:latin typeface="Trebuchet MS"/>
              <a:ea typeface="Trebuchet MS"/>
              <a:cs typeface="Trebuchet MS"/>
              <a:sym typeface="Trebuchet MS"/>
            </a:endParaRPr>
          </a:p>
        </p:txBody>
      </p:sp>
      <p:sp>
        <p:nvSpPr>
          <p:cNvPr id="1395" name="Google Shape;1395;p70"/>
          <p:cNvSpPr txBox="1"/>
          <p:nvPr/>
        </p:nvSpPr>
        <p:spPr>
          <a:xfrm>
            <a:off x="-12701" y="6550924"/>
            <a:ext cx="3028855" cy="230975"/>
          </a:xfrm>
          <a:prstGeom prst="rect">
            <a:avLst/>
          </a:prstGeom>
          <a:noFill/>
          <a:ln>
            <a:noFill/>
          </a:ln>
        </p:spPr>
        <p:txBody>
          <a:bodyPr spcFirstLastPara="1" wrap="square" lIns="91425" tIns="91425" rIns="91425" bIns="91425" anchor="t" anchorCtr="0">
            <a:noAutofit/>
          </a:bodyPr>
          <a:lstStyle/>
          <a:p>
            <a:pPr>
              <a:buSzPts val="1600"/>
              <a:buFont typeface="Tahoma"/>
              <a:buNone/>
            </a:pPr>
            <a:r>
              <a:rPr lang="en-US" sz="1600" dirty="0">
                <a:latin typeface="Tahoma"/>
                <a:ea typeface="Tahoma"/>
                <a:cs typeface="Tahoma"/>
                <a:sym typeface="Tahoma"/>
              </a:rPr>
              <a:t>Slide Credit: Adriana </a:t>
            </a:r>
            <a:r>
              <a:rPr lang="en-US" sz="1600" dirty="0" err="1">
                <a:latin typeface="Tahoma"/>
                <a:ea typeface="Tahoma"/>
                <a:cs typeface="Tahoma"/>
                <a:sym typeface="Tahoma"/>
              </a:rPr>
              <a:t>Kovashka</a:t>
            </a:r>
            <a:endParaRPr sz="1600" dirty="0">
              <a:latin typeface="Tahoma"/>
              <a:ea typeface="Tahoma"/>
              <a:cs typeface="Tahoma"/>
              <a:sym typeface="Tahoma"/>
            </a:endParaRPr>
          </a:p>
        </p:txBody>
      </p:sp>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1399"/>
        <p:cNvGrpSpPr/>
        <p:nvPr/>
      </p:nvGrpSpPr>
      <p:grpSpPr>
        <a:xfrm>
          <a:off x="0" y="0"/>
          <a:ext cx="0" cy="0"/>
          <a:chOff x="0" y="0"/>
          <a:chExt cx="0" cy="0"/>
        </a:xfrm>
      </p:grpSpPr>
      <p:sp>
        <p:nvSpPr>
          <p:cNvPr id="1400" name="Google Shape;1400;p71"/>
          <p:cNvSpPr txBox="1">
            <a:spLocks noGrp="1"/>
          </p:cNvSpPr>
          <p:nvPr>
            <p:ph type="title"/>
          </p:nvPr>
        </p:nvSpPr>
        <p:spPr>
          <a:xfrm>
            <a:off x="78750" y="609600"/>
            <a:ext cx="5973900" cy="696000"/>
          </a:xfrm>
          <a:prstGeom prst="rect">
            <a:avLst/>
          </a:prstGeom>
          <a:noFill/>
          <a:ln>
            <a:noFill/>
          </a:ln>
        </p:spPr>
        <p:txBody>
          <a:bodyPr spcFirstLastPara="1" wrap="square" lIns="0" tIns="12700" rIns="0" bIns="0" anchor="t" anchorCtr="0">
            <a:noAutofit/>
          </a:bodyPr>
          <a:lstStyle/>
          <a:p>
            <a:pPr marL="12700" lvl="0" indent="0" algn="l" rtl="0">
              <a:lnSpc>
                <a:spcPct val="100000"/>
              </a:lnSpc>
              <a:spcBef>
                <a:spcPts val="0"/>
              </a:spcBef>
              <a:spcAft>
                <a:spcPts val="0"/>
              </a:spcAft>
              <a:buClr>
                <a:schemeClr val="dk1"/>
              </a:buClr>
              <a:buSzPts val="3600"/>
              <a:buFont typeface="Calibri"/>
              <a:buNone/>
            </a:pPr>
            <a:r>
              <a:rPr lang="en-US" sz="3600"/>
              <a:t>Training vs. Test Distribution</a:t>
            </a:r>
            <a:endParaRPr sz="3600"/>
          </a:p>
        </p:txBody>
      </p:sp>
      <p:sp>
        <p:nvSpPr>
          <p:cNvPr id="1401" name="Google Shape;1401;p71"/>
          <p:cNvSpPr txBox="1"/>
          <p:nvPr/>
        </p:nvSpPr>
        <p:spPr>
          <a:xfrm>
            <a:off x="78750" y="1485925"/>
            <a:ext cx="8220900" cy="2433300"/>
          </a:xfrm>
          <a:prstGeom prst="rect">
            <a:avLst/>
          </a:prstGeom>
          <a:noFill/>
          <a:ln>
            <a:noFill/>
          </a:ln>
        </p:spPr>
        <p:txBody>
          <a:bodyPr spcFirstLastPara="1" wrap="square" lIns="0" tIns="10775" rIns="0" bIns="0" anchor="t" anchorCtr="0">
            <a:noAutofit/>
          </a:bodyPr>
          <a:lstStyle/>
          <a:p>
            <a:pPr marL="355600" marR="80010" lvl="0" indent="-330200" algn="l" rtl="0">
              <a:lnSpc>
                <a:spcPct val="100299"/>
              </a:lnSpc>
              <a:spcBef>
                <a:spcPts val="0"/>
              </a:spcBef>
              <a:spcAft>
                <a:spcPts val="0"/>
              </a:spcAft>
              <a:buClr>
                <a:schemeClr val="dk1"/>
              </a:buClr>
              <a:buSzPts val="3000"/>
              <a:buFont typeface="Calibri"/>
              <a:buChar char="•"/>
            </a:pPr>
            <a:r>
              <a:rPr lang="en-US" sz="3000">
                <a:solidFill>
                  <a:schemeClr val="dk1"/>
                </a:solidFill>
                <a:latin typeface="Calibri"/>
                <a:ea typeface="Calibri"/>
                <a:cs typeface="Calibri"/>
                <a:sym typeface="Calibri"/>
              </a:rPr>
              <a:t>We generally assume that training and  test examples are independently drawn from the same overall distribution of data</a:t>
            </a:r>
            <a:endParaRPr sz="3000">
              <a:solidFill>
                <a:schemeClr val="dk1"/>
              </a:solidFill>
              <a:latin typeface="Calibri"/>
              <a:ea typeface="Calibri"/>
              <a:cs typeface="Calibri"/>
              <a:sym typeface="Calibri"/>
            </a:endParaRPr>
          </a:p>
          <a:p>
            <a:pPr marL="755650" marR="5080" lvl="0" indent="-285750" algn="l" rtl="0">
              <a:lnSpc>
                <a:spcPct val="101200"/>
              </a:lnSpc>
              <a:spcBef>
                <a:spcPts val="620"/>
              </a:spcBef>
              <a:spcAft>
                <a:spcPts val="0"/>
              </a:spcAft>
              <a:buClr>
                <a:schemeClr val="dk1"/>
              </a:buClr>
              <a:buSzPts val="2800"/>
              <a:buFont typeface="Arial"/>
              <a:buNone/>
            </a:pPr>
            <a:r>
              <a:rPr lang="en-US" sz="2800">
                <a:solidFill>
                  <a:schemeClr val="dk1"/>
                </a:solidFill>
                <a:latin typeface="Arial"/>
                <a:ea typeface="Arial"/>
                <a:cs typeface="Arial"/>
                <a:sym typeface="Arial"/>
              </a:rPr>
              <a:t>– </a:t>
            </a:r>
            <a:r>
              <a:rPr lang="en-US" sz="2800">
                <a:solidFill>
                  <a:schemeClr val="dk1"/>
                </a:solidFill>
                <a:latin typeface="Calibri"/>
                <a:ea typeface="Calibri"/>
                <a:cs typeface="Calibri"/>
                <a:sym typeface="Calibri"/>
              </a:rPr>
              <a:t>We call this “i.i.d” which stands for “independent and identically distributed”</a:t>
            </a:r>
            <a:endParaRPr sz="2800">
              <a:solidFill>
                <a:schemeClr val="dk1"/>
              </a:solidFill>
              <a:latin typeface="Calibri"/>
              <a:ea typeface="Calibri"/>
              <a:cs typeface="Calibri"/>
              <a:sym typeface="Calibri"/>
            </a:endParaRPr>
          </a:p>
        </p:txBody>
      </p:sp>
      <p:sp>
        <p:nvSpPr>
          <p:cNvPr id="1402" name="Google Shape;1402;p71"/>
          <p:cNvSpPr txBox="1"/>
          <p:nvPr/>
        </p:nvSpPr>
        <p:spPr>
          <a:xfrm>
            <a:off x="78750" y="3919225"/>
            <a:ext cx="8678100" cy="2360400"/>
          </a:xfrm>
          <a:prstGeom prst="rect">
            <a:avLst/>
          </a:prstGeom>
          <a:noFill/>
          <a:ln>
            <a:noFill/>
          </a:ln>
        </p:spPr>
        <p:txBody>
          <a:bodyPr spcFirstLastPara="1" wrap="square" lIns="0" tIns="12700" rIns="0" bIns="0" anchor="t" anchorCtr="0">
            <a:noAutofit/>
          </a:bodyPr>
          <a:lstStyle/>
          <a:p>
            <a:pPr marL="482600" marR="0" lvl="0" indent="0" algn="l" rtl="0">
              <a:lnSpc>
                <a:spcPct val="119375"/>
              </a:lnSpc>
              <a:spcBef>
                <a:spcPts val="0"/>
              </a:spcBef>
              <a:spcAft>
                <a:spcPts val="0"/>
              </a:spcAft>
              <a:buNone/>
            </a:pPr>
            <a:endParaRPr sz="3000">
              <a:solidFill>
                <a:schemeClr val="dk1"/>
              </a:solidFill>
              <a:latin typeface="Calibri"/>
              <a:ea typeface="Calibri"/>
              <a:cs typeface="Calibri"/>
              <a:sym typeface="Calibri"/>
            </a:endParaRPr>
          </a:p>
          <a:p>
            <a:pPr marL="12700" marR="0" lvl="0" indent="0" algn="l" rtl="0">
              <a:lnSpc>
                <a:spcPct val="100000"/>
              </a:lnSpc>
              <a:spcBef>
                <a:spcPts val="3125"/>
              </a:spcBef>
              <a:spcAft>
                <a:spcPts val="0"/>
              </a:spcAft>
              <a:buClr>
                <a:schemeClr val="dk1"/>
              </a:buClr>
              <a:buSzPts val="1400"/>
              <a:buFont typeface="Trebuchet MS"/>
              <a:buNone/>
            </a:pPr>
            <a:r>
              <a:rPr lang="en-US" sz="1400">
                <a:solidFill>
                  <a:schemeClr val="dk1"/>
                </a:solidFill>
                <a:latin typeface="Trebuchet MS"/>
                <a:ea typeface="Trebuchet MS"/>
                <a:cs typeface="Trebuchet MS"/>
                <a:sym typeface="Trebuchet MS"/>
              </a:rPr>
              <a:t>Slide credit: Ray Mooney</a:t>
            </a:r>
            <a:endParaRPr sz="1400">
              <a:solidFill>
                <a:schemeClr val="dk1"/>
              </a:solidFill>
              <a:latin typeface="Trebuchet MS"/>
              <a:ea typeface="Trebuchet MS"/>
              <a:cs typeface="Trebuchet MS"/>
              <a:sym typeface="Trebuchet MS"/>
            </a:endParaRPr>
          </a:p>
        </p:txBody>
      </p:sp>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1406"/>
        <p:cNvGrpSpPr/>
        <p:nvPr/>
      </p:nvGrpSpPr>
      <p:grpSpPr>
        <a:xfrm>
          <a:off x="0" y="0"/>
          <a:ext cx="0" cy="0"/>
          <a:chOff x="0" y="0"/>
          <a:chExt cx="0" cy="0"/>
        </a:xfrm>
      </p:grpSpPr>
      <p:sp>
        <p:nvSpPr>
          <p:cNvPr id="1407" name="Google Shape;1407;p72"/>
          <p:cNvSpPr txBox="1">
            <a:spLocks noGrp="1"/>
          </p:cNvSpPr>
          <p:nvPr>
            <p:ph type="title"/>
          </p:nvPr>
        </p:nvSpPr>
        <p:spPr>
          <a:xfrm>
            <a:off x="2829825" y="261200"/>
            <a:ext cx="3651900" cy="696000"/>
          </a:xfrm>
          <a:prstGeom prst="rect">
            <a:avLst/>
          </a:prstGeom>
          <a:noFill/>
          <a:ln>
            <a:noFill/>
          </a:ln>
        </p:spPr>
        <p:txBody>
          <a:bodyPr spcFirstLastPara="1" wrap="square" lIns="0" tIns="12700" rIns="0" bIns="0" anchor="t" anchorCtr="0">
            <a:noAutofit/>
          </a:bodyPr>
          <a:lstStyle/>
          <a:p>
            <a:pPr marL="12700" lvl="0" indent="0" algn="ctr" rtl="0">
              <a:lnSpc>
                <a:spcPct val="100000"/>
              </a:lnSpc>
              <a:spcBef>
                <a:spcPts val="0"/>
              </a:spcBef>
              <a:spcAft>
                <a:spcPts val="0"/>
              </a:spcAft>
              <a:buClr>
                <a:srgbClr val="000000"/>
              </a:buClr>
              <a:buSzPts val="3600"/>
              <a:buFont typeface="Calibri"/>
              <a:buNone/>
            </a:pPr>
            <a:r>
              <a:rPr lang="en-US" sz="3600">
                <a:solidFill>
                  <a:srgbClr val="000000"/>
                </a:solidFill>
              </a:rPr>
              <a:t>ML in Practice</a:t>
            </a:r>
            <a:endParaRPr sz="3600">
              <a:solidFill>
                <a:srgbClr val="000000"/>
              </a:solidFill>
            </a:endParaRPr>
          </a:p>
        </p:txBody>
      </p:sp>
      <p:sp>
        <p:nvSpPr>
          <p:cNvPr id="1408" name="Google Shape;1408;p72"/>
          <p:cNvSpPr txBox="1"/>
          <p:nvPr/>
        </p:nvSpPr>
        <p:spPr>
          <a:xfrm>
            <a:off x="1323339" y="1376680"/>
            <a:ext cx="7375525" cy="2235200"/>
          </a:xfrm>
          <a:prstGeom prst="rect">
            <a:avLst/>
          </a:prstGeom>
          <a:noFill/>
          <a:ln>
            <a:noFill/>
          </a:ln>
        </p:spPr>
        <p:txBody>
          <a:bodyPr spcFirstLastPara="1" wrap="square" lIns="0" tIns="91425" rIns="0" bIns="0" anchor="t" anchorCtr="0">
            <a:noAutofit/>
          </a:bodyPr>
          <a:lstStyle/>
          <a:p>
            <a:pPr marL="355600" marR="0" lvl="0" indent="-342900" algn="l" rtl="0">
              <a:spcBef>
                <a:spcPts val="0"/>
              </a:spcBef>
              <a:spcAft>
                <a:spcPts val="0"/>
              </a:spcAft>
              <a:buClr>
                <a:srgbClr val="000000"/>
              </a:buClr>
              <a:buSzPts val="2400"/>
              <a:buFont typeface="Arial"/>
              <a:buChar char="•"/>
            </a:pPr>
            <a:r>
              <a:rPr lang="en-US" sz="2400">
                <a:solidFill>
                  <a:srgbClr val="000000"/>
                </a:solidFill>
                <a:latin typeface="Trebuchet MS"/>
                <a:ea typeface="Trebuchet MS"/>
                <a:cs typeface="Trebuchet MS"/>
                <a:sym typeface="Trebuchet MS"/>
              </a:rPr>
              <a:t>Understand domain, prior knowledge, and goals</a:t>
            </a:r>
            <a:endParaRPr sz="2400">
              <a:solidFill>
                <a:srgbClr val="000000"/>
              </a:solidFill>
              <a:latin typeface="Trebuchet MS"/>
              <a:ea typeface="Trebuchet MS"/>
              <a:cs typeface="Trebuchet MS"/>
              <a:sym typeface="Trebuchet MS"/>
            </a:endParaRPr>
          </a:p>
          <a:p>
            <a:pPr marL="355600" marR="0" lvl="0" indent="-342900" algn="l" rtl="0">
              <a:spcBef>
                <a:spcPts val="620"/>
              </a:spcBef>
              <a:spcAft>
                <a:spcPts val="0"/>
              </a:spcAft>
              <a:buClr>
                <a:srgbClr val="000000"/>
              </a:buClr>
              <a:buSzPts val="2400"/>
              <a:buFont typeface="Arial"/>
              <a:buChar char="•"/>
            </a:pPr>
            <a:r>
              <a:rPr lang="en-US" sz="2400">
                <a:solidFill>
                  <a:srgbClr val="000000"/>
                </a:solidFill>
                <a:latin typeface="Trebuchet MS"/>
                <a:ea typeface="Trebuchet MS"/>
                <a:cs typeface="Trebuchet MS"/>
                <a:sym typeface="Trebuchet MS"/>
              </a:rPr>
              <a:t>Data integration, selection, cleaning, pre-processing, etc.</a:t>
            </a:r>
            <a:endParaRPr sz="2400">
              <a:solidFill>
                <a:srgbClr val="000000"/>
              </a:solidFill>
              <a:latin typeface="Trebuchet MS"/>
              <a:ea typeface="Trebuchet MS"/>
              <a:cs typeface="Trebuchet MS"/>
              <a:sym typeface="Trebuchet MS"/>
            </a:endParaRPr>
          </a:p>
          <a:p>
            <a:pPr marL="355600" marR="0" lvl="0" indent="-342900" algn="l" rtl="0">
              <a:spcBef>
                <a:spcPts val="620"/>
              </a:spcBef>
              <a:spcAft>
                <a:spcPts val="0"/>
              </a:spcAft>
              <a:buClr>
                <a:srgbClr val="000000"/>
              </a:buClr>
              <a:buSzPts val="2400"/>
              <a:buFont typeface="Arial"/>
              <a:buChar char="•"/>
            </a:pPr>
            <a:r>
              <a:rPr lang="en-US" sz="2400">
                <a:solidFill>
                  <a:srgbClr val="000000"/>
                </a:solidFill>
                <a:latin typeface="Trebuchet MS"/>
                <a:ea typeface="Trebuchet MS"/>
                <a:cs typeface="Trebuchet MS"/>
                <a:sym typeface="Trebuchet MS"/>
              </a:rPr>
              <a:t>Learn models</a:t>
            </a:r>
            <a:endParaRPr sz="2400">
              <a:solidFill>
                <a:srgbClr val="000000"/>
              </a:solidFill>
              <a:latin typeface="Trebuchet MS"/>
              <a:ea typeface="Trebuchet MS"/>
              <a:cs typeface="Trebuchet MS"/>
              <a:sym typeface="Trebuchet MS"/>
            </a:endParaRPr>
          </a:p>
          <a:p>
            <a:pPr marL="355600" marR="0" lvl="0" indent="-342900" algn="l" rtl="0">
              <a:spcBef>
                <a:spcPts val="520"/>
              </a:spcBef>
              <a:spcAft>
                <a:spcPts val="0"/>
              </a:spcAft>
              <a:buClr>
                <a:srgbClr val="000000"/>
              </a:buClr>
              <a:buSzPts val="2400"/>
              <a:buFont typeface="Arial"/>
              <a:buChar char="•"/>
            </a:pPr>
            <a:r>
              <a:rPr lang="en-US" sz="2400">
                <a:solidFill>
                  <a:srgbClr val="000000"/>
                </a:solidFill>
                <a:latin typeface="Trebuchet MS"/>
                <a:ea typeface="Trebuchet MS"/>
                <a:cs typeface="Trebuchet MS"/>
                <a:sym typeface="Trebuchet MS"/>
              </a:rPr>
              <a:t>Interpret results</a:t>
            </a:r>
            <a:endParaRPr sz="2400">
              <a:solidFill>
                <a:srgbClr val="000000"/>
              </a:solidFill>
              <a:latin typeface="Trebuchet MS"/>
              <a:ea typeface="Trebuchet MS"/>
              <a:cs typeface="Trebuchet MS"/>
              <a:sym typeface="Trebuchet MS"/>
            </a:endParaRPr>
          </a:p>
          <a:p>
            <a:pPr marL="355600" marR="0" lvl="0" indent="-342900" algn="l" rtl="0">
              <a:spcBef>
                <a:spcPts val="620"/>
              </a:spcBef>
              <a:spcAft>
                <a:spcPts val="0"/>
              </a:spcAft>
              <a:buClr>
                <a:srgbClr val="000000"/>
              </a:buClr>
              <a:buSzPts val="2400"/>
              <a:buFont typeface="Arial"/>
              <a:buChar char="•"/>
            </a:pPr>
            <a:r>
              <a:rPr lang="en-US" sz="2400">
                <a:solidFill>
                  <a:srgbClr val="000000"/>
                </a:solidFill>
                <a:latin typeface="Trebuchet MS"/>
                <a:ea typeface="Trebuchet MS"/>
                <a:cs typeface="Trebuchet MS"/>
                <a:sym typeface="Trebuchet MS"/>
              </a:rPr>
              <a:t>Consolidate and deploy discovered knowledge</a:t>
            </a:r>
            <a:endParaRPr sz="2400">
              <a:solidFill>
                <a:srgbClr val="000000"/>
              </a:solidFill>
              <a:latin typeface="Trebuchet MS"/>
              <a:ea typeface="Trebuchet MS"/>
              <a:cs typeface="Trebuchet MS"/>
              <a:sym typeface="Trebuchet MS"/>
            </a:endParaRPr>
          </a:p>
        </p:txBody>
      </p:sp>
      <p:sp>
        <p:nvSpPr>
          <p:cNvPr id="1409" name="Google Shape;1409;p72"/>
          <p:cNvSpPr txBox="1"/>
          <p:nvPr/>
        </p:nvSpPr>
        <p:spPr>
          <a:xfrm>
            <a:off x="78752" y="6569500"/>
            <a:ext cx="3093300" cy="238800"/>
          </a:xfrm>
          <a:prstGeom prst="rect">
            <a:avLst/>
          </a:prstGeom>
          <a:noFill/>
          <a:ln>
            <a:noFill/>
          </a:ln>
        </p:spPr>
        <p:txBody>
          <a:bodyPr spcFirstLastPara="1" wrap="square" lIns="0" tIns="12700" rIns="0" bIns="0" anchor="t" anchorCtr="0">
            <a:noAutofit/>
          </a:bodyPr>
          <a:lstStyle/>
          <a:p>
            <a:pPr marL="12700" marR="0" lvl="0" indent="0" algn="l" rtl="0">
              <a:spcBef>
                <a:spcPts val="0"/>
              </a:spcBef>
              <a:spcAft>
                <a:spcPts val="0"/>
              </a:spcAft>
              <a:buClr>
                <a:srgbClr val="000000"/>
              </a:buClr>
              <a:buSzPts val="1400"/>
              <a:buFont typeface="Arial"/>
              <a:buNone/>
            </a:pPr>
            <a:r>
              <a:rPr lang="en-US" sz="1400">
                <a:solidFill>
                  <a:srgbClr val="000000"/>
                </a:solidFill>
                <a:latin typeface="Trebuchet MS"/>
                <a:ea typeface="Trebuchet MS"/>
                <a:cs typeface="Trebuchet MS"/>
                <a:sym typeface="Trebuchet MS"/>
              </a:rPr>
              <a:t>Based on a slide by Pedro Domingos</a:t>
            </a:r>
            <a:endParaRPr sz="1400">
              <a:solidFill>
                <a:srgbClr val="000000"/>
              </a:solidFill>
              <a:latin typeface="Trebuchet MS"/>
              <a:ea typeface="Trebuchet MS"/>
              <a:cs typeface="Trebuchet MS"/>
              <a:sym typeface="Trebuchet MS"/>
            </a:endParaRPr>
          </a:p>
        </p:txBody>
      </p:sp>
      <p:sp>
        <p:nvSpPr>
          <p:cNvPr id="1410" name="Google Shape;1410;p72"/>
          <p:cNvSpPr/>
          <p:nvPr/>
        </p:nvSpPr>
        <p:spPr>
          <a:xfrm>
            <a:off x="139700" y="1435100"/>
            <a:ext cx="1168400" cy="22860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rgbClr val="000000"/>
              </a:buClr>
              <a:buSzPts val="1800"/>
              <a:buFont typeface="Arial"/>
              <a:buNone/>
            </a:pPr>
            <a:endParaRPr sz="1800">
              <a:solidFill>
                <a:srgbClr val="000000"/>
              </a:solidFill>
              <a:latin typeface="Arial"/>
              <a:ea typeface="Arial"/>
              <a:cs typeface="Arial"/>
              <a:sym typeface="Arial"/>
            </a:endParaRPr>
          </a:p>
        </p:txBody>
      </p:sp>
      <p:sp>
        <p:nvSpPr>
          <p:cNvPr id="1411" name="Google Shape;1411;p72"/>
          <p:cNvSpPr/>
          <p:nvPr/>
        </p:nvSpPr>
        <p:spPr>
          <a:xfrm>
            <a:off x="203063" y="1476286"/>
            <a:ext cx="1041536" cy="2155913"/>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rgbClr val="000000"/>
              </a:buClr>
              <a:buSzPts val="1800"/>
              <a:buFont typeface="Arial"/>
              <a:buNone/>
            </a:pPr>
            <a:endParaRPr sz="1800">
              <a:solidFill>
                <a:srgbClr val="000000"/>
              </a:solidFill>
              <a:latin typeface="Arial"/>
              <a:ea typeface="Arial"/>
              <a:cs typeface="Arial"/>
              <a:sym typeface="Arial"/>
            </a:endParaRPr>
          </a:p>
        </p:txBody>
      </p:sp>
      <p:sp>
        <p:nvSpPr>
          <p:cNvPr id="1412" name="Google Shape;1412;p72"/>
          <p:cNvSpPr/>
          <p:nvPr/>
        </p:nvSpPr>
        <p:spPr>
          <a:xfrm>
            <a:off x="203200" y="1476278"/>
            <a:ext cx="1041400" cy="2156460"/>
          </a:xfrm>
          <a:custGeom>
            <a:avLst/>
            <a:gdLst/>
            <a:ahLst/>
            <a:cxnLst/>
            <a:rect l="l" t="t" r="r" b="b"/>
            <a:pathLst>
              <a:path w="1041400" h="2156460" extrusionOk="0">
                <a:moveTo>
                  <a:pt x="0" y="1258983"/>
                </a:moveTo>
                <a:lnTo>
                  <a:pt x="1312" y="1213762"/>
                </a:lnTo>
                <a:lnTo>
                  <a:pt x="5213" y="1169029"/>
                </a:lnTo>
                <a:lnTo>
                  <a:pt x="11647" y="1124846"/>
                </a:lnTo>
                <a:lnTo>
                  <a:pt x="20558" y="1081275"/>
                </a:lnTo>
                <a:lnTo>
                  <a:pt x="31890" y="1038379"/>
                </a:lnTo>
                <a:lnTo>
                  <a:pt x="45588" y="996218"/>
                </a:lnTo>
                <a:lnTo>
                  <a:pt x="61595" y="954856"/>
                </a:lnTo>
                <a:lnTo>
                  <a:pt x="79857" y="914353"/>
                </a:lnTo>
                <a:lnTo>
                  <a:pt x="100317" y="874772"/>
                </a:lnTo>
                <a:lnTo>
                  <a:pt x="122920" y="836174"/>
                </a:lnTo>
                <a:lnTo>
                  <a:pt x="147610" y="798622"/>
                </a:lnTo>
                <a:lnTo>
                  <a:pt x="174331" y="762178"/>
                </a:lnTo>
                <a:lnTo>
                  <a:pt x="203029" y="726904"/>
                </a:lnTo>
                <a:lnTo>
                  <a:pt x="233646" y="692860"/>
                </a:lnTo>
                <a:lnTo>
                  <a:pt x="266127" y="660110"/>
                </a:lnTo>
                <a:lnTo>
                  <a:pt x="300418" y="628715"/>
                </a:lnTo>
                <a:lnTo>
                  <a:pt x="336461" y="598738"/>
                </a:lnTo>
                <a:lnTo>
                  <a:pt x="374201" y="570239"/>
                </a:lnTo>
                <a:lnTo>
                  <a:pt x="413583" y="543282"/>
                </a:lnTo>
                <a:lnTo>
                  <a:pt x="454551" y="517927"/>
                </a:lnTo>
                <a:lnTo>
                  <a:pt x="497049" y="494237"/>
                </a:lnTo>
                <a:lnTo>
                  <a:pt x="541021" y="472275"/>
                </a:lnTo>
                <a:lnTo>
                  <a:pt x="586412" y="452100"/>
                </a:lnTo>
                <a:lnTo>
                  <a:pt x="633166" y="433777"/>
                </a:lnTo>
                <a:lnTo>
                  <a:pt x="681228" y="417366"/>
                </a:lnTo>
                <a:lnTo>
                  <a:pt x="730541" y="402930"/>
                </a:lnTo>
                <a:lnTo>
                  <a:pt x="781050" y="390530"/>
                </a:lnTo>
                <a:lnTo>
                  <a:pt x="781051" y="520700"/>
                </a:lnTo>
                <a:lnTo>
                  <a:pt x="1041400" y="231870"/>
                </a:lnTo>
                <a:lnTo>
                  <a:pt x="781051" y="0"/>
                </a:lnTo>
                <a:lnTo>
                  <a:pt x="781051" y="130180"/>
                </a:lnTo>
                <a:lnTo>
                  <a:pt x="730542" y="142580"/>
                </a:lnTo>
                <a:lnTo>
                  <a:pt x="681229" y="157016"/>
                </a:lnTo>
                <a:lnTo>
                  <a:pt x="633167" y="173427"/>
                </a:lnTo>
                <a:lnTo>
                  <a:pt x="586413" y="191750"/>
                </a:lnTo>
                <a:lnTo>
                  <a:pt x="541022" y="211924"/>
                </a:lnTo>
                <a:lnTo>
                  <a:pt x="497050" y="233887"/>
                </a:lnTo>
                <a:lnTo>
                  <a:pt x="454552" y="257577"/>
                </a:lnTo>
                <a:lnTo>
                  <a:pt x="413584" y="282931"/>
                </a:lnTo>
                <a:lnTo>
                  <a:pt x="374202" y="309889"/>
                </a:lnTo>
                <a:lnTo>
                  <a:pt x="336462" y="338387"/>
                </a:lnTo>
                <a:lnTo>
                  <a:pt x="300419" y="368365"/>
                </a:lnTo>
                <a:lnTo>
                  <a:pt x="266128" y="399760"/>
                </a:lnTo>
                <a:lnTo>
                  <a:pt x="233647" y="432510"/>
                </a:lnTo>
                <a:lnTo>
                  <a:pt x="203030" y="466553"/>
                </a:lnTo>
                <a:lnTo>
                  <a:pt x="174332" y="501828"/>
                </a:lnTo>
                <a:lnTo>
                  <a:pt x="147611" y="538272"/>
                </a:lnTo>
                <a:lnTo>
                  <a:pt x="122921" y="575823"/>
                </a:lnTo>
                <a:lnTo>
                  <a:pt x="100318" y="614421"/>
                </a:lnTo>
                <a:lnTo>
                  <a:pt x="79858" y="654002"/>
                </a:lnTo>
                <a:lnTo>
                  <a:pt x="61596" y="694504"/>
                </a:lnTo>
                <a:lnTo>
                  <a:pt x="45589" y="735867"/>
                </a:lnTo>
                <a:lnTo>
                  <a:pt x="31891" y="778027"/>
                </a:lnTo>
                <a:lnTo>
                  <a:pt x="20559" y="820923"/>
                </a:lnTo>
                <a:lnTo>
                  <a:pt x="11648" y="864494"/>
                </a:lnTo>
                <a:lnTo>
                  <a:pt x="5214" y="908676"/>
                </a:lnTo>
                <a:lnTo>
                  <a:pt x="1313" y="953409"/>
                </a:lnTo>
                <a:lnTo>
                  <a:pt x="0" y="998630"/>
                </a:lnTo>
                <a:lnTo>
                  <a:pt x="0" y="1258983"/>
                </a:lnTo>
                <a:lnTo>
                  <a:pt x="1274" y="1303749"/>
                </a:lnTo>
                <a:lnTo>
                  <a:pt x="5058" y="1347948"/>
                </a:lnTo>
                <a:lnTo>
                  <a:pt x="11291" y="1391526"/>
                </a:lnTo>
                <a:lnTo>
                  <a:pt x="19914" y="1434434"/>
                </a:lnTo>
                <a:lnTo>
                  <a:pt x="30867" y="1476619"/>
                </a:lnTo>
                <a:lnTo>
                  <a:pt x="44091" y="1518031"/>
                </a:lnTo>
                <a:lnTo>
                  <a:pt x="59526" y="1558617"/>
                </a:lnTo>
                <a:lnTo>
                  <a:pt x="77112" y="1598327"/>
                </a:lnTo>
                <a:lnTo>
                  <a:pt x="96790" y="1637110"/>
                </a:lnTo>
                <a:lnTo>
                  <a:pt x="118499" y="1674913"/>
                </a:lnTo>
                <a:lnTo>
                  <a:pt x="142181" y="1711685"/>
                </a:lnTo>
                <a:lnTo>
                  <a:pt x="167776" y="1747375"/>
                </a:lnTo>
                <a:lnTo>
                  <a:pt x="195223" y="1781932"/>
                </a:lnTo>
                <a:lnTo>
                  <a:pt x="224463" y="1815304"/>
                </a:lnTo>
                <a:lnTo>
                  <a:pt x="255438" y="1847440"/>
                </a:lnTo>
                <a:lnTo>
                  <a:pt x="288086" y="1878289"/>
                </a:lnTo>
                <a:lnTo>
                  <a:pt x="322348" y="1907798"/>
                </a:lnTo>
                <a:lnTo>
                  <a:pt x="358165" y="1935917"/>
                </a:lnTo>
                <a:lnTo>
                  <a:pt x="395477" y="1962595"/>
                </a:lnTo>
                <a:lnTo>
                  <a:pt x="434224" y="1987779"/>
                </a:lnTo>
                <a:lnTo>
                  <a:pt x="474347" y="2011419"/>
                </a:lnTo>
                <a:lnTo>
                  <a:pt x="515785" y="2033463"/>
                </a:lnTo>
                <a:lnTo>
                  <a:pt x="558480" y="2053859"/>
                </a:lnTo>
                <a:lnTo>
                  <a:pt x="602372" y="2072557"/>
                </a:lnTo>
                <a:lnTo>
                  <a:pt x="647401" y="2089505"/>
                </a:lnTo>
                <a:lnTo>
                  <a:pt x="693506" y="2104652"/>
                </a:lnTo>
                <a:lnTo>
                  <a:pt x="740630" y="2117945"/>
                </a:lnTo>
                <a:lnTo>
                  <a:pt x="788711" y="2129335"/>
                </a:lnTo>
                <a:lnTo>
                  <a:pt x="837691" y="2138769"/>
                </a:lnTo>
                <a:lnTo>
                  <a:pt x="887510" y="2146196"/>
                </a:lnTo>
                <a:lnTo>
                  <a:pt x="938107" y="2151564"/>
                </a:lnTo>
                <a:lnTo>
                  <a:pt x="989424" y="2154823"/>
                </a:lnTo>
                <a:lnTo>
                  <a:pt x="1041400" y="2155921"/>
                </a:lnTo>
                <a:lnTo>
                  <a:pt x="1041400" y="1895570"/>
                </a:lnTo>
                <a:lnTo>
                  <a:pt x="989994" y="1894489"/>
                </a:lnTo>
                <a:lnTo>
                  <a:pt x="939173" y="1891281"/>
                </a:lnTo>
                <a:lnTo>
                  <a:pt x="888999" y="1885990"/>
                </a:lnTo>
                <a:lnTo>
                  <a:pt x="839537" y="1878666"/>
                </a:lnTo>
                <a:lnTo>
                  <a:pt x="790850" y="1869354"/>
                </a:lnTo>
                <a:lnTo>
                  <a:pt x="743001" y="1858102"/>
                </a:lnTo>
                <a:lnTo>
                  <a:pt x="696054" y="1844958"/>
                </a:lnTo>
                <a:lnTo>
                  <a:pt x="650072" y="1829968"/>
                </a:lnTo>
                <a:lnTo>
                  <a:pt x="605118" y="1813179"/>
                </a:lnTo>
                <a:lnTo>
                  <a:pt x="561257" y="1794640"/>
                </a:lnTo>
                <a:lnTo>
                  <a:pt x="518550" y="1774397"/>
                </a:lnTo>
                <a:lnTo>
                  <a:pt x="477063" y="1752497"/>
                </a:lnTo>
                <a:lnTo>
                  <a:pt x="436858" y="1728987"/>
                </a:lnTo>
                <a:lnTo>
                  <a:pt x="397999" y="1703915"/>
                </a:lnTo>
                <a:lnTo>
                  <a:pt x="360549" y="1677328"/>
                </a:lnTo>
                <a:lnTo>
                  <a:pt x="324571" y="1649274"/>
                </a:lnTo>
                <a:lnTo>
                  <a:pt x="290130" y="1619798"/>
                </a:lnTo>
                <a:lnTo>
                  <a:pt x="257287" y="1588949"/>
                </a:lnTo>
                <a:lnTo>
                  <a:pt x="226108" y="1556774"/>
                </a:lnTo>
                <a:lnTo>
                  <a:pt x="196655" y="1523319"/>
                </a:lnTo>
                <a:lnTo>
                  <a:pt x="168992" y="1488633"/>
                </a:lnTo>
                <a:lnTo>
                  <a:pt x="143182" y="1452762"/>
                </a:lnTo>
                <a:lnTo>
                  <a:pt x="119288" y="1415754"/>
                </a:lnTo>
                <a:lnTo>
                  <a:pt x="97375" y="1377655"/>
                </a:lnTo>
                <a:lnTo>
                  <a:pt x="77505" y="1338513"/>
                </a:lnTo>
                <a:lnTo>
                  <a:pt x="59741" y="1298375"/>
                </a:lnTo>
                <a:lnTo>
                  <a:pt x="44148" y="1257289"/>
                </a:lnTo>
                <a:lnTo>
                  <a:pt x="30789" y="1215301"/>
                </a:lnTo>
                <a:lnTo>
                  <a:pt x="19727" y="1172459"/>
                </a:lnTo>
                <a:lnTo>
                  <a:pt x="11026" y="1128810"/>
                </a:lnTo>
              </a:path>
            </a:pathLst>
          </a:custGeom>
          <a:noFill/>
          <a:ln w="12700" cap="flat" cmpd="sng">
            <a:solidFill>
              <a:srgbClr val="4A7EB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Clr>
                <a:srgbClr val="000000"/>
              </a:buClr>
              <a:buSzPts val="1800"/>
              <a:buFont typeface="Arial"/>
              <a:buNone/>
            </a:pPr>
            <a:endParaRPr sz="1800">
              <a:solidFill>
                <a:srgbClr val="000000"/>
              </a:solidFill>
              <a:latin typeface="Arial"/>
              <a:ea typeface="Arial"/>
              <a:cs typeface="Arial"/>
              <a:sym typeface="Arial"/>
            </a:endParaRPr>
          </a:p>
        </p:txBody>
      </p:sp>
      <p:sp>
        <p:nvSpPr>
          <p:cNvPr id="1413" name="Google Shape;1413;p72"/>
          <p:cNvSpPr txBox="1"/>
          <p:nvPr/>
        </p:nvSpPr>
        <p:spPr>
          <a:xfrm>
            <a:off x="356871" y="2429125"/>
            <a:ext cx="1041300" cy="391200"/>
          </a:xfrm>
          <a:prstGeom prst="rect">
            <a:avLst/>
          </a:prstGeom>
          <a:noFill/>
          <a:ln>
            <a:noFill/>
          </a:ln>
        </p:spPr>
        <p:txBody>
          <a:bodyPr spcFirstLastPara="1" wrap="square" lIns="0" tIns="12700" rIns="0" bIns="0" anchor="t" anchorCtr="0">
            <a:noAutofit/>
          </a:bodyPr>
          <a:lstStyle/>
          <a:p>
            <a:pPr marL="12700" marR="0" lvl="0" indent="0" algn="l" rtl="0">
              <a:spcBef>
                <a:spcPts val="0"/>
              </a:spcBef>
              <a:spcAft>
                <a:spcPts val="0"/>
              </a:spcAft>
              <a:buClr>
                <a:srgbClr val="000000"/>
              </a:buClr>
              <a:buSzPts val="2400"/>
              <a:buFont typeface="Arial"/>
              <a:buNone/>
            </a:pPr>
            <a:r>
              <a:rPr lang="en-US" sz="2400">
                <a:solidFill>
                  <a:srgbClr val="000000"/>
                </a:solidFill>
                <a:latin typeface="Trebuchet MS"/>
                <a:ea typeface="Trebuchet MS"/>
                <a:cs typeface="Trebuchet MS"/>
                <a:sym typeface="Trebuchet MS"/>
              </a:rPr>
              <a:t>Loop</a:t>
            </a:r>
            <a:endParaRPr sz="2400">
              <a:solidFill>
                <a:srgbClr val="000000"/>
              </a:solidFill>
              <a:latin typeface="Trebuchet MS"/>
              <a:ea typeface="Trebuchet MS"/>
              <a:cs typeface="Trebuchet MS"/>
              <a:sym typeface="Trebuchet MS"/>
            </a:endParaRPr>
          </a:p>
        </p:txBody>
      </p:sp>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1417"/>
        <p:cNvGrpSpPr/>
        <p:nvPr/>
      </p:nvGrpSpPr>
      <p:grpSpPr>
        <a:xfrm>
          <a:off x="0" y="0"/>
          <a:ext cx="0" cy="0"/>
          <a:chOff x="0" y="0"/>
          <a:chExt cx="0" cy="0"/>
        </a:xfrm>
      </p:grpSpPr>
      <p:sp>
        <p:nvSpPr>
          <p:cNvPr id="1418" name="Google Shape;1418;p73"/>
          <p:cNvSpPr txBox="1">
            <a:spLocks noGrp="1"/>
          </p:cNvSpPr>
          <p:nvPr>
            <p:ph type="title"/>
          </p:nvPr>
        </p:nvSpPr>
        <p:spPr>
          <a:xfrm>
            <a:off x="0" y="533400"/>
            <a:ext cx="6516216" cy="7620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dk1"/>
              </a:buClr>
              <a:buSzPts val="4400"/>
              <a:buFont typeface="Calibri"/>
              <a:buNone/>
            </a:pPr>
            <a:r>
              <a:rPr lang="en-US" sz="4400" b="1">
                <a:latin typeface="Calibri"/>
                <a:ea typeface="Calibri"/>
                <a:cs typeface="Calibri"/>
                <a:sym typeface="Calibri"/>
              </a:rPr>
              <a:t>Recommended Readings</a:t>
            </a:r>
            <a:endParaRPr sz="4400" b="1">
              <a:latin typeface="Calibri"/>
              <a:ea typeface="Calibri"/>
              <a:cs typeface="Calibri"/>
              <a:sym typeface="Calibri"/>
            </a:endParaRPr>
          </a:p>
        </p:txBody>
      </p:sp>
      <p:sp>
        <p:nvSpPr>
          <p:cNvPr id="1419" name="Google Shape;1419;p73"/>
          <p:cNvSpPr txBox="1">
            <a:spLocks noGrp="1"/>
          </p:cNvSpPr>
          <p:nvPr>
            <p:ph type="body" idx="1"/>
          </p:nvPr>
        </p:nvSpPr>
        <p:spPr>
          <a:xfrm>
            <a:off x="457200" y="1600201"/>
            <a:ext cx="8229600" cy="3276599"/>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Clr>
                <a:schemeClr val="dk1"/>
              </a:buClr>
              <a:buSzPts val="2800"/>
              <a:buChar char="•"/>
            </a:pPr>
            <a:r>
              <a:rPr lang="en-US" sz="2800"/>
              <a:t>Tom M. Mitchell, Machine Learning, The McGraw-Hill Companies, Inc. International Edition 1997. </a:t>
            </a:r>
            <a:r>
              <a:rPr lang="en-US" sz="2800" b="1">
                <a:solidFill>
                  <a:srgbClr val="FF0000"/>
                </a:solidFill>
              </a:rPr>
              <a:t>[Ch. 1]</a:t>
            </a:r>
            <a:endParaRPr sz="2800" b="1">
              <a:solidFill>
                <a:srgbClr val="FF0000"/>
              </a:solidFill>
            </a:endParaRPr>
          </a:p>
          <a:p>
            <a:pPr marL="342900" lvl="0" indent="-342900" algn="l" rtl="0">
              <a:spcBef>
                <a:spcPts val="560"/>
              </a:spcBef>
              <a:spcAft>
                <a:spcPts val="0"/>
              </a:spcAft>
              <a:buClr>
                <a:srgbClr val="FF0000"/>
              </a:buClr>
              <a:buSzPts val="2800"/>
              <a:buChar char="•"/>
            </a:pPr>
            <a:r>
              <a:rPr lang="en-US" sz="2800" b="1" u="sng">
                <a:solidFill>
                  <a:srgbClr val="FF0000"/>
                </a:solidFill>
                <a:hlinkClick r:id="rId3">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http://www.cs.princeton.edu/courses/archive/spr08/cos511/</a:t>
            </a:r>
            <a:r>
              <a:rPr lang="en-US" sz="2800" b="1">
                <a:solidFill>
                  <a:srgbClr val="FF0000"/>
                </a:solidFill>
              </a:rPr>
              <a:t> [Web]</a:t>
            </a:r>
            <a:endParaRPr/>
          </a:p>
          <a:p>
            <a:pPr marL="342900" lvl="0" indent="-342900" algn="l" rtl="0">
              <a:spcBef>
                <a:spcPts val="560"/>
              </a:spcBef>
              <a:spcAft>
                <a:spcPts val="0"/>
              </a:spcAft>
              <a:buClr>
                <a:schemeClr val="dk1"/>
              </a:buClr>
              <a:buSzPts val="2800"/>
              <a:buChar char="•"/>
            </a:pPr>
            <a:r>
              <a:rPr lang="en-US" sz="2800" u="sng">
                <a:solidFill>
                  <a:schemeClr val="hlink"/>
                </a:solidFill>
                <a:hlinkClick r:id="rId4"/>
              </a:rPr>
              <a:t>https://www.softwaretestinghelp.com/machine-learning-tools/</a:t>
            </a:r>
            <a:endParaRPr sz="2800" b="1">
              <a:solidFill>
                <a:srgbClr val="FF0000"/>
              </a:solidFill>
            </a:endParaRPr>
          </a:p>
        </p:txBody>
      </p:sp>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1424"/>
        <p:cNvGrpSpPr/>
        <p:nvPr/>
      </p:nvGrpSpPr>
      <p:grpSpPr>
        <a:xfrm>
          <a:off x="0" y="0"/>
          <a:ext cx="0" cy="0"/>
          <a:chOff x="0" y="0"/>
          <a:chExt cx="0" cy="0"/>
        </a:xfrm>
      </p:grpSpPr>
      <p:sp>
        <p:nvSpPr>
          <p:cNvPr id="1425" name="Google Shape;1425;p74"/>
          <p:cNvSpPr txBox="1">
            <a:spLocks noGrp="1"/>
          </p:cNvSpPr>
          <p:nvPr>
            <p:ph type="title"/>
          </p:nvPr>
        </p:nvSpPr>
        <p:spPr>
          <a:xfrm>
            <a:off x="1766248" y="2440675"/>
            <a:ext cx="6096000" cy="2063086"/>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dk1"/>
              </a:buClr>
              <a:buSzPts val="4400"/>
              <a:buFont typeface="Calibri"/>
              <a:buNone/>
            </a:pPr>
            <a:r>
              <a:rPr lang="en-US" sz="3600" b="1" dirty="0" smtClean="0"/>
              <a:t>END</a:t>
            </a:r>
            <a:br>
              <a:rPr lang="en-US" sz="3600" b="1" dirty="0" smtClean="0"/>
            </a:br>
            <a:r>
              <a:rPr lang="en-US" sz="3600" b="1" dirty="0" smtClean="0"/>
              <a:t>of</a:t>
            </a:r>
            <a:br>
              <a:rPr lang="en-US" sz="3600" b="1" dirty="0" smtClean="0"/>
            </a:br>
            <a:r>
              <a:rPr lang="en-US" sz="3600" b="1" dirty="0"/>
              <a:t>S</a:t>
            </a:r>
            <a:r>
              <a:rPr lang="en-US" sz="3600" b="1" dirty="0" smtClean="0"/>
              <a:t>ession 1</a:t>
            </a:r>
            <a:endParaRPr sz="3600" b="1" dirty="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95"/>
        <p:cNvGrpSpPr/>
        <p:nvPr/>
      </p:nvGrpSpPr>
      <p:grpSpPr>
        <a:xfrm>
          <a:off x="0" y="0"/>
          <a:ext cx="0" cy="0"/>
          <a:chOff x="0" y="0"/>
          <a:chExt cx="0" cy="0"/>
        </a:xfrm>
      </p:grpSpPr>
      <p:sp>
        <p:nvSpPr>
          <p:cNvPr id="496" name="Google Shape;496;p9"/>
          <p:cNvSpPr txBox="1"/>
          <p:nvPr/>
        </p:nvSpPr>
        <p:spPr>
          <a:xfrm>
            <a:off x="0" y="525959"/>
            <a:ext cx="4362092" cy="76944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400" b="1">
                <a:solidFill>
                  <a:schemeClr val="dk1"/>
                </a:solidFill>
                <a:latin typeface="Calibri"/>
                <a:ea typeface="Calibri"/>
                <a:cs typeface="Calibri"/>
                <a:sym typeface="Calibri"/>
              </a:rPr>
              <a:t>Machine Learning</a:t>
            </a:r>
            <a:endParaRPr sz="4400" b="1">
              <a:solidFill>
                <a:schemeClr val="dk1"/>
              </a:solidFill>
              <a:latin typeface="Calibri"/>
              <a:ea typeface="Calibri"/>
              <a:cs typeface="Calibri"/>
              <a:sym typeface="Calibri"/>
            </a:endParaRPr>
          </a:p>
        </p:txBody>
      </p:sp>
      <p:sp>
        <p:nvSpPr>
          <p:cNvPr id="497" name="Google Shape;497;p9"/>
          <p:cNvSpPr txBox="1"/>
          <p:nvPr/>
        </p:nvSpPr>
        <p:spPr>
          <a:xfrm>
            <a:off x="304800" y="1447800"/>
            <a:ext cx="8610600" cy="3810000"/>
          </a:xfrm>
          <a:prstGeom prst="rect">
            <a:avLst/>
          </a:prstGeom>
          <a:noFill/>
          <a:ln>
            <a:noFill/>
          </a:ln>
        </p:spPr>
        <p:txBody>
          <a:bodyPr spcFirstLastPara="1" wrap="square" lIns="91425" tIns="45700" rIns="91425" bIns="45700" anchor="t" anchorCtr="0">
            <a:noAutofit/>
          </a:bodyPr>
          <a:lstStyle/>
          <a:p>
            <a:pPr marL="342900" marR="0" lvl="0" indent="-342900" algn="just" rtl="0">
              <a:spcBef>
                <a:spcPts val="0"/>
              </a:spcBef>
              <a:spcAft>
                <a:spcPts val="0"/>
              </a:spcAft>
              <a:buClr>
                <a:schemeClr val="dk1"/>
              </a:buClr>
              <a:buSzPts val="2800"/>
              <a:buFont typeface="Arial"/>
              <a:buChar char="•"/>
            </a:pPr>
            <a:r>
              <a:rPr lang="en-US" sz="2800" b="1">
                <a:solidFill>
                  <a:schemeClr val="dk1"/>
                </a:solidFill>
                <a:latin typeface="Calibri"/>
                <a:ea typeface="Calibri"/>
                <a:cs typeface="Calibri"/>
                <a:sym typeface="Calibri"/>
              </a:rPr>
              <a:t>Machine learning</a:t>
            </a:r>
            <a:r>
              <a:rPr lang="en-US" sz="2800">
                <a:solidFill>
                  <a:schemeClr val="dk1"/>
                </a:solidFill>
                <a:latin typeface="Calibri"/>
                <a:ea typeface="Calibri"/>
                <a:cs typeface="Calibri"/>
                <a:sym typeface="Calibri"/>
              </a:rPr>
              <a:t> is a scientific discipline that explores the construction and study of algorithms that can learn from data. </a:t>
            </a:r>
            <a:endParaRPr/>
          </a:p>
          <a:p>
            <a:pPr marL="342900" marR="0" lvl="0" indent="-342900" algn="just" rtl="0">
              <a:spcBef>
                <a:spcPts val="560"/>
              </a:spcBef>
              <a:spcAft>
                <a:spcPts val="0"/>
              </a:spcAft>
              <a:buClr>
                <a:schemeClr val="dk1"/>
              </a:buClr>
              <a:buSzPts val="2800"/>
              <a:buFont typeface="Arial"/>
              <a:buChar char="•"/>
            </a:pPr>
            <a:r>
              <a:rPr lang="en-US" sz="2800">
                <a:solidFill>
                  <a:schemeClr val="dk1"/>
                </a:solidFill>
                <a:latin typeface="Calibri"/>
                <a:ea typeface="Calibri"/>
                <a:cs typeface="Calibri"/>
                <a:sym typeface="Calibri"/>
              </a:rPr>
              <a:t>Such algorithms operate by building a model based on inputs and using that to make predictions or decisions, rather than following only explicitly programmed instructions.</a:t>
            </a:r>
            <a:endParaRPr sz="2800">
              <a:solidFill>
                <a:schemeClr val="dk1"/>
              </a:solidFill>
              <a:latin typeface="Calibri"/>
              <a:ea typeface="Calibri"/>
              <a:cs typeface="Calibri"/>
              <a:sym typeface="Calibri"/>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3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2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4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5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2841</TotalTime>
  <Words>3299</Words>
  <Application>Microsoft Office PowerPoint</Application>
  <PresentationFormat>On-screen Show (4:3)</PresentationFormat>
  <Paragraphs>651</Paragraphs>
  <Slides>86</Slides>
  <Notes>59</Notes>
  <HiddenSlides>33</HiddenSlides>
  <MMClips>0</MMClips>
  <ScaleCrop>false</ScaleCrop>
  <HeadingPairs>
    <vt:vector size="6" baseType="variant">
      <vt:variant>
        <vt:lpstr>Fonts Used</vt:lpstr>
      </vt:variant>
      <vt:variant>
        <vt:i4>9</vt:i4>
      </vt:variant>
      <vt:variant>
        <vt:lpstr>Theme</vt:lpstr>
      </vt:variant>
      <vt:variant>
        <vt:i4>6</vt:i4>
      </vt:variant>
      <vt:variant>
        <vt:lpstr>Slide Titles</vt:lpstr>
      </vt:variant>
      <vt:variant>
        <vt:i4>86</vt:i4>
      </vt:variant>
    </vt:vector>
  </HeadingPairs>
  <TitlesOfParts>
    <vt:vector size="101" baseType="lpstr">
      <vt:lpstr>Arial</vt:lpstr>
      <vt:lpstr>Calibri</vt:lpstr>
      <vt:lpstr>Trebuchet MS</vt:lpstr>
      <vt:lpstr>Tahoma</vt:lpstr>
      <vt:lpstr>Times New Roman</vt:lpstr>
      <vt:lpstr>Noto Sans Symbols</vt:lpstr>
      <vt:lpstr>Wingdings</vt:lpstr>
      <vt:lpstr>OpenSymbol</vt:lpstr>
      <vt:lpstr>Times</vt:lpstr>
      <vt:lpstr>1_Office Theme</vt:lpstr>
      <vt:lpstr>3_Office Theme</vt:lpstr>
      <vt:lpstr>Office Theme</vt:lpstr>
      <vt:lpstr>2_Office Theme</vt:lpstr>
      <vt:lpstr>4_Office Theme</vt:lpstr>
      <vt:lpstr>5_Office Theme</vt:lpstr>
      <vt:lpstr>Machine Learning ZG565</vt:lpstr>
      <vt:lpstr>Slide 2</vt:lpstr>
      <vt:lpstr>Slide 3</vt:lpstr>
      <vt:lpstr>Slide 4</vt:lpstr>
      <vt:lpstr>What We’ll Cover in this Course</vt:lpstr>
      <vt:lpstr>Books</vt:lpstr>
      <vt:lpstr>Evaluation Plan</vt:lpstr>
      <vt:lpstr>Lab Plan </vt:lpstr>
      <vt:lpstr>Slide 9</vt:lpstr>
      <vt:lpstr>A Few Quotes</vt:lpstr>
      <vt:lpstr>Traditional Programming</vt:lpstr>
      <vt:lpstr>What is Machine Learning?</vt:lpstr>
      <vt:lpstr>What is Machine Learning?</vt:lpstr>
      <vt:lpstr>Example of Learning Problems</vt:lpstr>
      <vt:lpstr>A Checker Learning Problem</vt:lpstr>
      <vt:lpstr>A handwriting recognition learning problem</vt:lpstr>
      <vt:lpstr>A robot driving learning problem</vt:lpstr>
      <vt:lpstr>Where does ML fit in?</vt:lpstr>
      <vt:lpstr>Why is Machine Learning Important?</vt:lpstr>
      <vt:lpstr>Slide 20</vt:lpstr>
      <vt:lpstr>When Do We Use Machine Learning?</vt:lpstr>
      <vt:lpstr>Slide 22</vt:lpstr>
      <vt:lpstr>State of the Art Applications of Machine Learning  .</vt:lpstr>
      <vt:lpstr>Application Types</vt:lpstr>
      <vt:lpstr>It is very hard to say what makes a 2</vt:lpstr>
      <vt:lpstr>Autonomous Cars</vt:lpstr>
      <vt:lpstr>Learning of Object Parts</vt:lpstr>
      <vt:lpstr>Automatic Speech Recognition</vt:lpstr>
      <vt:lpstr>Robotics</vt:lpstr>
      <vt:lpstr>Types of Learning</vt:lpstr>
      <vt:lpstr>Supervised Learning: Regression</vt:lpstr>
      <vt:lpstr>Regression</vt:lpstr>
      <vt:lpstr>Classification Example</vt:lpstr>
      <vt:lpstr>Supervised Learning: Classification</vt:lpstr>
      <vt:lpstr>Classification</vt:lpstr>
      <vt:lpstr>Unsupervised Learning</vt:lpstr>
      <vt:lpstr>Unsupervised Learning</vt:lpstr>
      <vt:lpstr>Reinforcement Learning</vt:lpstr>
      <vt:lpstr>Supervised, Unsupervised and Reinforcement Learning Comparison</vt:lpstr>
      <vt:lpstr>Open source ML programming tools</vt:lpstr>
      <vt:lpstr>Open source ML programming tools</vt:lpstr>
      <vt:lpstr>Slide 42</vt:lpstr>
      <vt:lpstr>Slide 43</vt:lpstr>
      <vt:lpstr>Design a Learning System</vt:lpstr>
      <vt:lpstr>Designing a Learning System</vt:lpstr>
      <vt:lpstr>Designing a Learning System: An Example</vt:lpstr>
      <vt:lpstr>Designing a Learning System: An Example</vt:lpstr>
      <vt:lpstr>Choosing the training experience</vt:lpstr>
      <vt:lpstr>1) Choose the training experience</vt:lpstr>
      <vt:lpstr>1) Choose the training experience</vt:lpstr>
      <vt:lpstr>1) Choose the training experience</vt:lpstr>
      <vt:lpstr>2) Choose the target function</vt:lpstr>
      <vt:lpstr>2) Choose the target function</vt:lpstr>
      <vt:lpstr>2) Choose the target function</vt:lpstr>
      <vt:lpstr>2) Choose the target function</vt:lpstr>
      <vt:lpstr>2) Choose the target function</vt:lpstr>
      <vt:lpstr>2) Choose the target function</vt:lpstr>
      <vt:lpstr>3) Choose a representation</vt:lpstr>
      <vt:lpstr>3) Choose a representation</vt:lpstr>
      <vt:lpstr>3) Choose a representation</vt:lpstr>
      <vt:lpstr>3) Choose a representation</vt:lpstr>
      <vt:lpstr>3) Choose a representation</vt:lpstr>
      <vt:lpstr>4) Choose a function approximation algorithm</vt:lpstr>
      <vt:lpstr>4) Choose a function approximation algorithm</vt:lpstr>
      <vt:lpstr>4) Choose a function approximation algorithm</vt:lpstr>
      <vt:lpstr>4) Choose a function approximation algorithm</vt:lpstr>
      <vt:lpstr>Slide 67</vt:lpstr>
      <vt:lpstr>4) Choose a function approximation algorithm</vt:lpstr>
      <vt:lpstr>4) Choose a function approximation  algorithm</vt:lpstr>
      <vt:lpstr>4) Choose a function approximation  algorithm</vt:lpstr>
      <vt:lpstr>Final Algorithm</vt:lpstr>
      <vt:lpstr>Final Algorithm</vt:lpstr>
      <vt:lpstr>Slide 73</vt:lpstr>
      <vt:lpstr>Slide 74</vt:lpstr>
      <vt:lpstr>Slide 75</vt:lpstr>
      <vt:lpstr>Final Design for Checkers Learning</vt:lpstr>
      <vt:lpstr>ML in a Nutshell</vt:lpstr>
      <vt:lpstr>Evaluation</vt:lpstr>
      <vt:lpstr>Evaluating Performance</vt:lpstr>
      <vt:lpstr>Evaluating Performance</vt:lpstr>
      <vt:lpstr>Issues in Machine Learning</vt:lpstr>
      <vt:lpstr>Training vs Testing</vt:lpstr>
      <vt:lpstr>Training vs. Test Distribution</vt:lpstr>
      <vt:lpstr>ML in Practice</vt:lpstr>
      <vt:lpstr>Recommended Readings</vt:lpstr>
      <vt:lpstr>END of Session 1</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Machine Learning DSECL ZG565</dc:title>
  <dc:creator>Avinash</dc:creator>
  <cp:lastModifiedBy>kasaiyed</cp:lastModifiedBy>
  <cp:revision>22</cp:revision>
  <dcterms:created xsi:type="dcterms:W3CDTF">2001-10-10T03:11:58Z</dcterms:created>
  <dcterms:modified xsi:type="dcterms:W3CDTF">2023-05-19T16:37:35Z</dcterms:modified>
</cp:coreProperties>
</file>